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9" r:id="rId5"/>
    <p:sldId id="260" r:id="rId6"/>
    <p:sldId id="261" r:id="rId7"/>
    <p:sldId id="269" r:id="rId8"/>
    <p:sldId id="270" r:id="rId9"/>
    <p:sldId id="271" r:id="rId10"/>
    <p:sldId id="266" r:id="rId11"/>
    <p:sldId id="272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02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87F7F1-8CD2-48E6-A129-03A7D8554AE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17E9-DC69-4F95-AA5F-03B5EF1B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5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501" y="418741"/>
            <a:ext cx="2232560" cy="96044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en-US" sz="7200" dirty="0" err="1" smtClean="0">
                <a:solidFill>
                  <a:srgbClr val="FFFF00"/>
                </a:solidFill>
              </a:rPr>
              <a:t>স্বাগতম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1379187"/>
            <a:ext cx="12192000" cy="5478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099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দলীয়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কাজঃ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ফুটবলের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নিয়ম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কানুন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912" y="665018"/>
            <a:ext cx="4524498" cy="140128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মূল্যায়নঃ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4" y="2351314"/>
            <a:ext cx="11336976" cy="371697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8888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278" y="629392"/>
            <a:ext cx="8217725" cy="152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কাজঃ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ফুটবল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খেলার</a:t>
            </a:r>
            <a:r>
              <a:rPr lang="en-US" sz="5400" dirty="0" smtClean="0">
                <a:solidFill>
                  <a:srgbClr val="FFFF00"/>
                </a:solidFill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</a:rPr>
              <a:t>মাঠ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অঙ্কন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3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11" y="1865881"/>
            <a:ext cx="5742814" cy="2765495"/>
          </a:xfrm>
          <a:solidFill>
            <a:srgbClr val="00B0F0"/>
          </a:solidFill>
        </p:spPr>
        <p:txBody>
          <a:bodyPr/>
          <a:lstStyle/>
          <a:p>
            <a:r>
              <a:rPr lang="en-US" sz="19900" dirty="0" err="1" smtClean="0">
                <a:solidFill>
                  <a:srgbClr val="FF0000"/>
                </a:solidFill>
              </a:rPr>
              <a:t>ধন্যবাদ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462" y="228076"/>
            <a:ext cx="3498377" cy="1067324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পরিচিতি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22" y="1616869"/>
            <a:ext cx="4585250" cy="576262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522" y="2514600"/>
            <a:ext cx="4692129" cy="3741738"/>
          </a:xfrm>
          <a:solidFill>
            <a:srgbClr val="00206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আহাদ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মিয়া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সেলিম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err="1" smtClean="0">
                <a:solidFill>
                  <a:srgbClr val="FFFF00"/>
                </a:solidFill>
              </a:rPr>
              <a:t>সহকারী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শিক্ষক-শিক্ষিকাবৃন্দ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দি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ফাদার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অব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দি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ন্যাশন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বঙ্গবন্ধু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শেখ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মুজিব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মেমোরিয়াল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স্কুল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এন্ড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কলেজ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err="1">
                <a:solidFill>
                  <a:srgbClr val="FFFF00"/>
                </a:solidFill>
              </a:rPr>
              <a:t>গফরগাঁও</a:t>
            </a:r>
            <a:r>
              <a:rPr lang="en-US" sz="3600" dirty="0">
                <a:solidFill>
                  <a:srgbClr val="FFFF00"/>
                </a:solidFill>
              </a:rPr>
              <a:t> , </a:t>
            </a:r>
            <a:r>
              <a:rPr lang="en-US" sz="3600" dirty="0" err="1" smtClean="0">
                <a:solidFill>
                  <a:srgbClr val="FFFF00"/>
                </a:solidFill>
              </a:rPr>
              <a:t>ময়মনসিংহ</a:t>
            </a:r>
            <a:endParaRPr lang="en-US" sz="3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0147" y="1616869"/>
            <a:ext cx="4712663" cy="576262"/>
          </a:xfrm>
          <a:solidFill>
            <a:srgbClr val="7030A0"/>
          </a:solidFill>
        </p:spPr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0147" y="2481262"/>
            <a:ext cx="4712663" cy="37417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শ্রেনীঃ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দশম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বিষয়ঃ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শারীরিক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শিক্ষা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স্বাস্থ্যবিজ্ঞান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খেলাধুলা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অধ্যায়ঃ</a:t>
            </a:r>
            <a:r>
              <a:rPr lang="en-US" sz="3200" dirty="0" smtClean="0">
                <a:solidFill>
                  <a:srgbClr val="FFFF00"/>
                </a:solidFill>
              </a:rPr>
              <a:t> ৮ ম 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সময়ঃ</a:t>
            </a:r>
            <a:r>
              <a:rPr lang="en-US" sz="3200" dirty="0" smtClean="0">
                <a:solidFill>
                  <a:srgbClr val="FFFF00"/>
                </a:solidFill>
              </a:rPr>
              <a:t> ৪৫ </a:t>
            </a:r>
            <a:r>
              <a:rPr lang="en-US" sz="3200" dirty="0" err="1" smtClean="0">
                <a:solidFill>
                  <a:srgbClr val="FFFF00"/>
                </a:solidFill>
              </a:rPr>
              <a:t>মিনিট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তারিখঃ</a:t>
            </a:r>
            <a:r>
              <a:rPr lang="en-US" sz="3200" dirty="0" smtClean="0">
                <a:solidFill>
                  <a:srgbClr val="FFFF00"/>
                </a:solidFill>
              </a:rPr>
              <a:t> ২৬/০৬/২০২১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7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11"/>
            <a:ext cx="4898385" cy="2430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3777" y="190005"/>
            <a:ext cx="8562109" cy="5462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এসো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চিন্তা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বলি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52" y="1113930"/>
            <a:ext cx="6553448" cy="2358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004"/>
            <a:ext cx="5087803" cy="2988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2" y="3818453"/>
            <a:ext cx="6658098" cy="30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6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192" y="2351313"/>
            <a:ext cx="5510150" cy="12231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4000" dirty="0" err="1" smtClean="0"/>
              <a:t>ফুটবল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কানুন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587" y="641268"/>
            <a:ext cx="5937662" cy="14250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8764" y="2410691"/>
            <a:ext cx="11693236" cy="33013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১। </a:t>
            </a:r>
            <a:r>
              <a:rPr lang="en-US" sz="3600" dirty="0" err="1" smtClean="0">
                <a:solidFill>
                  <a:srgbClr val="FFFF00"/>
                </a:solidFill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পাঠ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শেষে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ফুটবল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খেলার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মাঠ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জানতে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২।ফুটবল </a:t>
            </a:r>
            <a:r>
              <a:rPr lang="en-US" sz="3600" dirty="0" err="1" smtClean="0">
                <a:solidFill>
                  <a:srgbClr val="FFFF00"/>
                </a:solidFill>
              </a:rPr>
              <a:t>খেলার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নিয়ম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কানুন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জানতে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৩। </a:t>
            </a:r>
            <a:r>
              <a:rPr lang="en-US" sz="3600" dirty="0" err="1" smtClean="0">
                <a:solidFill>
                  <a:srgbClr val="FFFF00"/>
                </a:solidFill>
              </a:rPr>
              <a:t>ফুটবল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খেলার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কলা-কৌশল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জানতে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531"/>
            <a:ext cx="12192000" cy="5765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876"/>
            <a:ext cx="11317185" cy="902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মাঠঃ</a:t>
            </a:r>
            <a:r>
              <a:rPr lang="en-US" sz="3200" dirty="0" smtClean="0"/>
              <a:t>  </a:t>
            </a:r>
            <a:r>
              <a:rPr lang="en-US" sz="3200" dirty="0" err="1" smtClean="0"/>
              <a:t>ফুটবল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হল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মাঠ</a:t>
            </a:r>
            <a:r>
              <a:rPr lang="en-US" sz="3200" dirty="0" smtClean="0"/>
              <a:t> । </a:t>
            </a:r>
            <a:r>
              <a:rPr lang="en-US" sz="3200" dirty="0" err="1" smtClean="0"/>
              <a:t>প্রস্থ</a:t>
            </a:r>
            <a:r>
              <a:rPr lang="en-US" sz="3200" dirty="0" smtClean="0"/>
              <a:t> ১০০ </a:t>
            </a:r>
            <a:r>
              <a:rPr lang="en-US" sz="3200" dirty="0" err="1" smtClean="0"/>
              <a:t>গজ</a:t>
            </a:r>
            <a:r>
              <a:rPr lang="en-US" sz="3200" dirty="0" smtClean="0"/>
              <a:t> ,</a:t>
            </a:r>
            <a:r>
              <a:rPr lang="en-US" sz="3200" dirty="0" err="1" smtClean="0"/>
              <a:t>দৈর্ঘ্য</a:t>
            </a:r>
            <a:r>
              <a:rPr lang="en-US" sz="3200" dirty="0" smtClean="0"/>
              <a:t> ১২০ </a:t>
            </a:r>
            <a:r>
              <a:rPr lang="en-US" sz="3200" dirty="0" err="1" smtClean="0"/>
              <a:t>গজ</a:t>
            </a:r>
            <a:r>
              <a:rPr lang="en-US" sz="3200" dirty="0" smtClean="0"/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9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338500"/>
            <a:ext cx="114316" cy="1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594"/>
            <a:ext cx="12089081" cy="47214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8130"/>
            <a:ext cx="10462161" cy="17337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অফ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সাইডঃ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ছাড়া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কেঊ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যদি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বিপক্ষ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দলের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অর্ধে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অবস্থান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সামনের</a:t>
            </a:r>
            <a:r>
              <a:rPr lang="en-US" sz="2400" dirty="0" smtClean="0">
                <a:solidFill>
                  <a:srgbClr val="002060"/>
                </a:solidFill>
              </a:rPr>
              <a:t> ২ </a:t>
            </a:r>
            <a:r>
              <a:rPr lang="en-US" sz="2400" dirty="0" err="1" smtClean="0">
                <a:solidFill>
                  <a:srgbClr val="002060"/>
                </a:solidFill>
              </a:rPr>
              <a:t>জন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খেলোয়াড়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অবস্থায়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যদি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দলের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কাছ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তাহলে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অফসাইড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হবে</a:t>
            </a:r>
            <a:r>
              <a:rPr lang="en-US" sz="2400" dirty="0" smtClean="0">
                <a:solidFill>
                  <a:srgbClr val="002060"/>
                </a:solidFill>
              </a:rPr>
              <a:t> 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8" y="190005"/>
            <a:ext cx="9191501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ফাউলঃ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খেলোয়াড়কে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লাথি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মারা</a:t>
            </a:r>
            <a:r>
              <a:rPr lang="en-US" sz="2400" dirty="0" smtClean="0"/>
              <a:t> ,</a:t>
            </a:r>
            <a:r>
              <a:rPr lang="en-US" sz="2400" dirty="0" err="1" smtClean="0"/>
              <a:t>জার্সি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টানা</a:t>
            </a:r>
            <a:r>
              <a:rPr lang="en-US" sz="2400" dirty="0" smtClean="0"/>
              <a:t> , </a:t>
            </a:r>
            <a:r>
              <a:rPr lang="en-US" sz="2400" dirty="0" err="1" smtClean="0"/>
              <a:t>ধাক্কা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ফাউল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333500"/>
            <a:ext cx="11982201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777010"/>
            <a:ext cx="12108873" cy="5080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881" y="201881"/>
            <a:ext cx="10117776" cy="141316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কর্ণার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কিকঃ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রক্ষনকারী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দলের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কোনো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খেলোয়াড়ের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স্পর্শে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গোল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পোষ্ট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বাদে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গোল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লাইন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অতিক্রম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করলে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কর্ণার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2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</TotalTime>
  <Words>182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 ফুটবলের নিয়ম কানুন ব্যাখ্যা কর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46</cp:revision>
  <dcterms:created xsi:type="dcterms:W3CDTF">2021-06-26T08:12:50Z</dcterms:created>
  <dcterms:modified xsi:type="dcterms:W3CDTF">2021-06-28T08:35:34Z</dcterms:modified>
</cp:coreProperties>
</file>