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990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st. Arifa Khat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0"/>
            <a:ext cx="2286000" cy="209060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52400" y="2514600"/>
            <a:ext cx="4800600" cy="396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Arifa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Khatun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Teacher( English)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Sultana Secondary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Girls’ School,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Kushtia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Kushtia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01936601076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arifakch87@gmail.com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018-04-23_105235.676794English_Grammer_and_Composition_Class_9_10_2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28600"/>
            <a:ext cx="2743200" cy="2743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05400" y="3352800"/>
            <a:ext cx="38100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Class: 9-10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English Grammar and Composition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Topic: The Sentence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n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8600"/>
            <a:ext cx="3619500" cy="36195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3352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Interrogative Sentence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" y="685800"/>
            <a:ext cx="4191000" cy="1752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are they doing?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4196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sentence that ask a question is called an 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Interrogative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sentence.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n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8600"/>
            <a:ext cx="3581400" cy="3581400"/>
          </a:xfrm>
          <a:prstGeom prst="ellipse">
            <a:avLst/>
          </a:prstGeom>
          <a:ln>
            <a:solidFill>
              <a:srgbClr val="7030A0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1905000" y="685800"/>
            <a:ext cx="2286000" cy="1524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Stop.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048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Imperative Sentence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648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sentence that expresses a command is called an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Imperative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sentence.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n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57200"/>
            <a:ext cx="4726572" cy="28194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152400" y="838200"/>
            <a:ext cx="3962400" cy="1524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May you be happy.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76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Optative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Sentence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6482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sentence that expresses a prayer and keen wish is called 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Optative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sentence.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n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2286000" cy="2286000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200" y="1905000"/>
            <a:ext cx="29718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 beautiful bird it is!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419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Exclamatory Sentence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334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sentence that expresses strong feeling is called 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Exclamatory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sentence.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ir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600200"/>
            <a:ext cx="2861734" cy="160972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3657600" cy="2741291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038601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sentence?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many kinds of sentences?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Assertive sentence?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4648200" cy="3486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562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 down five sentences about your house.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9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at the example first, and then discuss it with your partner…..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9530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Bill Gates is the founder of Micro- soft.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is a noble man.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is the pioneer of modern Information Technology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886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Other example…..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2098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Person he nice is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Here to come me please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good boy 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2590800"/>
            <a:ext cx="3962400" cy="9144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these sentences?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hink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799" y="228600"/>
            <a:ext cx="3386666" cy="1905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Our today’s topic 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562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The Sentence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e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5815888" cy="3733800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Learning Outcomes………..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the end of this lesson, the students will have learnt-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124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sentence?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many types of sentences?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Ask and answer the questions?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e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76400"/>
            <a:ext cx="4419600" cy="3422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0574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word or a group of words, which makes a complete sense, is called a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90600"/>
            <a:ext cx="5029200" cy="4469702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24200" y="152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Pair works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562601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many conditions of a sentence?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0"/>
            <a:ext cx="1676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are five types of sentences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Such----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057400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Assertive Sentence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Interrogative Sentence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Imperative Sentence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Optative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Sentence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Exclamatory Sentence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066800"/>
            <a:ext cx="4191000" cy="4401507"/>
          </a:xfrm>
          <a:prstGeom prst="snipRoundRect">
            <a:avLst/>
          </a:prstGeom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0800" y="228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867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many types of sentences?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Definition of all types of sentences----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124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Assertive Sentence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en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066800"/>
            <a:ext cx="3810000" cy="3032449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They are very beautiful.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sentence that makes a statement is called an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Assertive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sentence.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</a:spPr>
      <a:bodyPr rtlCol="0" anchor="ctr"/>
      <a:lstStyle>
        <a:defPPr algn="ctr">
          <a:defRPr sz="3200" dirty="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321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ARIFA</dc:creator>
  <cp:lastModifiedBy>ARIFA</cp:lastModifiedBy>
  <cp:revision>39</cp:revision>
  <dcterms:created xsi:type="dcterms:W3CDTF">2006-08-16T00:00:00Z</dcterms:created>
  <dcterms:modified xsi:type="dcterms:W3CDTF">2021-06-23T05:20:20Z</dcterms:modified>
</cp:coreProperties>
</file>