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</p:sldMasterIdLst>
  <p:notesMasterIdLst>
    <p:notesMasterId r:id="rId20"/>
  </p:notesMasterIdLst>
  <p:sldIdLst>
    <p:sldId id="295" r:id="rId3"/>
    <p:sldId id="296" r:id="rId4"/>
    <p:sldId id="297" r:id="rId5"/>
    <p:sldId id="318" r:id="rId6"/>
    <p:sldId id="299" r:id="rId7"/>
    <p:sldId id="315" r:id="rId8"/>
    <p:sldId id="280" r:id="rId9"/>
    <p:sldId id="311" r:id="rId10"/>
    <p:sldId id="293" r:id="rId11"/>
    <p:sldId id="312" r:id="rId12"/>
    <p:sldId id="317" r:id="rId13"/>
    <p:sldId id="314" r:id="rId14"/>
    <p:sldId id="274" r:id="rId15"/>
    <p:sldId id="319" r:id="rId16"/>
    <p:sldId id="306" r:id="rId17"/>
    <p:sldId id="28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154"/>
    <a:srgbClr val="438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3103" autoAdjust="0"/>
  </p:normalViewPr>
  <p:slideViewPr>
    <p:cSldViewPr snapToGrid="0">
      <p:cViewPr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876B4-1E94-4F20-A657-8109A3E64380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E1006-0C69-4D02-8C1C-B406266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9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1006-0C69-4D02-8C1C-B406266E1B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9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1006-0C69-4D02-8C1C-B406266E1B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1006-0C69-4D02-8C1C-B406266E1B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5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E1006-0C69-4D02-8C1C-B406266E1B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9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44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08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7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99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607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44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69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37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7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71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61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90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83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48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54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5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21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9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259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1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52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52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79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24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0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07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1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2BA92-B025-4E8B-992B-543C66C65DB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8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078" y="1848723"/>
            <a:ext cx="48416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নম্বর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BD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</a:endParaRPr>
          </a:p>
        </p:txBody>
      </p:sp>
      <p:cxnSp>
        <p:nvCxnSpPr>
          <p:cNvPr id="7" name="Straight Connector 6"/>
          <p:cNvCxnSpPr>
            <a:stCxn id="3" idx="0"/>
            <a:endCxn id="3" idx="0"/>
          </p:cNvCxnSpPr>
          <p:nvPr/>
        </p:nvCxnSpPr>
        <p:spPr>
          <a:xfrm>
            <a:off x="6078416" y="6703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03385" y="670335"/>
            <a:ext cx="10750061" cy="5484280"/>
            <a:chOff x="703385" y="670335"/>
            <a:chExt cx="10750061" cy="5484280"/>
          </a:xfrm>
        </p:grpSpPr>
        <p:sp>
          <p:nvSpPr>
            <p:cNvPr id="3" name="Rectangle 2"/>
            <p:cNvSpPr/>
            <p:nvPr/>
          </p:nvSpPr>
          <p:spPr>
            <a:xfrm>
              <a:off x="703385" y="670335"/>
              <a:ext cx="10750061" cy="5484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endCxn id="3" idx="2"/>
            </p:cNvCxnSpPr>
            <p:nvPr/>
          </p:nvCxnSpPr>
          <p:spPr>
            <a:xfrm>
              <a:off x="5962304" y="670335"/>
              <a:ext cx="116112" cy="5484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207370" y="1937344"/>
            <a:ext cx="51405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নম্বর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bn-BD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২.২ (2) -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২২</a:t>
            </a:r>
            <a:endParaRPr lang="en-US" sz="3600" b="1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8309221" y="3001009"/>
            <a:ext cx="2734236" cy="744306"/>
            <a:chOff x="1318821" y="3062699"/>
            <a:chExt cx="2734236" cy="74430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318821" y="3807005"/>
              <a:ext cx="2734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599725" y="3062699"/>
              <a:ext cx="519948" cy="457672"/>
              <a:chOff x="5667168" y="1507090"/>
              <a:chExt cx="1004048" cy="68579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067726" y="1507090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667168" y="1790712"/>
                <a:ext cx="1004048" cy="12283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3" name="Straight Arrow Connector 42"/>
          <p:cNvCxnSpPr/>
          <p:nvPr/>
        </p:nvCxnSpPr>
        <p:spPr>
          <a:xfrm>
            <a:off x="9934730" y="1576945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463212" y="1576945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238772" y="3508291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645961" y="3499719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3844" y="636020"/>
            <a:ext cx="879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Abykxjb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: (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8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4184" y="2029082"/>
            <a:ext cx="1341603" cy="1212052"/>
            <a:chOff x="861884" y="1914782"/>
            <a:chExt cx="1341603" cy="1212052"/>
          </a:xfrm>
        </p:grpSpPr>
        <p:sp>
          <p:nvSpPr>
            <p:cNvPr id="89" name="TextBox 88"/>
            <p:cNvSpPr txBox="1"/>
            <p:nvPr/>
          </p:nvSpPr>
          <p:spPr>
            <a:xfrm>
              <a:off x="861884" y="1926505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৩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302534" y="1914782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৭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533969" y="2325671"/>
            <a:ext cx="519948" cy="457672"/>
            <a:chOff x="3881211" y="1411938"/>
            <a:chExt cx="1004049" cy="685799"/>
          </a:xfrm>
        </p:grpSpPr>
        <p:sp>
          <p:nvSpPr>
            <p:cNvPr id="86" name="Rectangle 85"/>
            <p:cNvSpPr/>
            <p:nvPr/>
          </p:nvSpPr>
          <p:spPr>
            <a:xfrm>
              <a:off x="4307733" y="1411938"/>
              <a:ext cx="171984" cy="6857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81211" y="1695560"/>
              <a:ext cx="1004049" cy="1228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226470" y="1981909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923132" y="2516760"/>
            <a:ext cx="470649" cy="179294"/>
            <a:chOff x="8517303" y="3759459"/>
            <a:chExt cx="470649" cy="179294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517303" y="3759459"/>
              <a:ext cx="4572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530750" y="3938753"/>
              <a:ext cx="4572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1491645" y="2007613"/>
            <a:ext cx="1341603" cy="1212052"/>
            <a:chOff x="801594" y="3080391"/>
            <a:chExt cx="1341603" cy="1212052"/>
          </a:xfrm>
        </p:grpSpPr>
        <p:sp>
          <p:nvSpPr>
            <p:cNvPr id="101" name="TextBox 100"/>
            <p:cNvSpPr txBox="1"/>
            <p:nvPr/>
          </p:nvSpPr>
          <p:spPr>
            <a:xfrm>
              <a:off x="801594" y="3092114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৩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42244" y="3080391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৭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3204143" y="1965475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৭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241423" y="3509699"/>
            <a:ext cx="1296416" cy="1210378"/>
            <a:chOff x="9212959" y="4292054"/>
            <a:chExt cx="1296416" cy="1210378"/>
          </a:xfrm>
        </p:grpSpPr>
        <p:sp>
          <p:nvSpPr>
            <p:cNvPr id="113" name="TextBox 112"/>
            <p:cNvSpPr txBox="1"/>
            <p:nvPr/>
          </p:nvSpPr>
          <p:spPr>
            <a:xfrm>
              <a:off x="9212959" y="4302103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9621870" y="4292054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219867" y="3528019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6306 -0.01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0065 -0.3252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37838 -0.2254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19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34" grpId="0"/>
      <p:bldP spid="34" grpId="1"/>
      <p:bldP spid="34" grpId="2"/>
      <p:bldP spid="34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8309221" y="3001009"/>
            <a:ext cx="2734236" cy="744306"/>
            <a:chOff x="1318821" y="3062699"/>
            <a:chExt cx="2734236" cy="74430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318821" y="3807005"/>
              <a:ext cx="2734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599725" y="3062699"/>
              <a:ext cx="519948" cy="457672"/>
              <a:chOff x="5667168" y="1507090"/>
              <a:chExt cx="1004048" cy="68579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067726" y="1507090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667168" y="1790712"/>
                <a:ext cx="1004048" cy="12283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3" name="Straight Arrow Connector 42"/>
          <p:cNvCxnSpPr/>
          <p:nvPr/>
        </p:nvCxnSpPr>
        <p:spPr>
          <a:xfrm>
            <a:off x="9934730" y="1576945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463212" y="1576945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202910" y="3527511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601772" y="3509648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3844" y="636020"/>
            <a:ext cx="879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Abykxjb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: (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8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05570" y="1988741"/>
            <a:ext cx="1420217" cy="1240670"/>
            <a:chOff x="783270" y="1901335"/>
            <a:chExt cx="1420217" cy="1240670"/>
          </a:xfrm>
        </p:grpSpPr>
        <p:sp>
          <p:nvSpPr>
            <p:cNvPr id="89" name="TextBox 88"/>
            <p:cNvSpPr txBox="1"/>
            <p:nvPr/>
          </p:nvSpPr>
          <p:spPr>
            <a:xfrm>
              <a:off x="783270" y="1901335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302534" y="1941676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SutonnyMJ" pitchFamily="2" charset="0"/>
                  <a:cs typeface="SutonnyMJ" pitchFamily="2" charset="0"/>
                </a:rPr>
                <a:t>৭</a:t>
              </a:r>
              <a:endParaRPr lang="en-US" sz="72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533969" y="2325671"/>
            <a:ext cx="519948" cy="457672"/>
            <a:chOff x="3881211" y="1411938"/>
            <a:chExt cx="1004049" cy="685799"/>
          </a:xfrm>
        </p:grpSpPr>
        <p:sp>
          <p:nvSpPr>
            <p:cNvPr id="86" name="Rectangle 85"/>
            <p:cNvSpPr/>
            <p:nvPr/>
          </p:nvSpPr>
          <p:spPr>
            <a:xfrm>
              <a:off x="4307733" y="1411938"/>
              <a:ext cx="171984" cy="6857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81211" y="1695560"/>
              <a:ext cx="1004049" cy="1228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113768" y="1987245"/>
            <a:ext cx="1320590" cy="1200329"/>
            <a:chOff x="322733" y="1142998"/>
            <a:chExt cx="1320590" cy="1200329"/>
          </a:xfrm>
        </p:grpSpPr>
        <p:sp>
          <p:nvSpPr>
            <p:cNvPr id="82" name="TextBox 81"/>
            <p:cNvSpPr txBox="1"/>
            <p:nvPr/>
          </p:nvSpPr>
          <p:spPr>
            <a:xfrm>
              <a:off x="322733" y="1142998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2370" y="1142998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242446" y="2502245"/>
            <a:ext cx="470649" cy="179294"/>
            <a:chOff x="8517303" y="3759459"/>
            <a:chExt cx="470649" cy="179294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517303" y="3759459"/>
              <a:ext cx="4572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530750" y="3938753"/>
              <a:ext cx="4572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1409172" y="1981130"/>
            <a:ext cx="1406770" cy="1227223"/>
            <a:chOff x="736427" y="3053497"/>
            <a:chExt cx="1406770" cy="1227223"/>
          </a:xfrm>
        </p:grpSpPr>
        <p:sp>
          <p:nvSpPr>
            <p:cNvPr id="101" name="TextBox 100"/>
            <p:cNvSpPr txBox="1"/>
            <p:nvPr/>
          </p:nvSpPr>
          <p:spPr>
            <a:xfrm>
              <a:off x="736427" y="3053497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42244" y="3080391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114281" y="1990908"/>
            <a:ext cx="1310542" cy="1200329"/>
            <a:chOff x="332781" y="1142998"/>
            <a:chExt cx="1310542" cy="1200329"/>
          </a:xfrm>
        </p:grpSpPr>
        <p:sp>
          <p:nvSpPr>
            <p:cNvPr id="106" name="TextBox 105"/>
            <p:cNvSpPr txBox="1"/>
            <p:nvPr/>
          </p:nvSpPr>
          <p:spPr>
            <a:xfrm>
              <a:off x="332781" y="1142998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42370" y="1142998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95353" y="3513450"/>
            <a:ext cx="1296416" cy="1210378"/>
            <a:chOff x="9212959" y="4292054"/>
            <a:chExt cx="1296416" cy="1210378"/>
          </a:xfrm>
        </p:grpSpPr>
        <p:sp>
          <p:nvSpPr>
            <p:cNvPr id="113" name="TextBox 112"/>
            <p:cNvSpPr txBox="1"/>
            <p:nvPr/>
          </p:nvSpPr>
          <p:spPr>
            <a:xfrm>
              <a:off x="9212959" y="4302103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9621870" y="4292054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235340" y="3524063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64076 -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1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49818 0.09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9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065 -0.325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35768 -0.2212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34" grpId="0"/>
      <p:bldP spid="34" grpId="1"/>
      <p:bldP spid="34" grpId="2"/>
      <p:bldP spid="34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767271" y="1881752"/>
            <a:ext cx="1964814" cy="2015333"/>
            <a:chOff x="1206025" y="1778513"/>
            <a:chExt cx="1964814" cy="2015333"/>
          </a:xfrm>
        </p:grpSpPr>
        <p:grpSp>
          <p:nvGrpSpPr>
            <p:cNvPr id="12" name="Group 11"/>
            <p:cNvGrpSpPr/>
            <p:nvPr/>
          </p:nvGrpSpPr>
          <p:grpSpPr>
            <a:xfrm>
              <a:off x="1687311" y="2570070"/>
              <a:ext cx="1429985" cy="1223776"/>
              <a:chOff x="886950" y="1142998"/>
              <a:chExt cx="1429985" cy="122377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886950" y="1166445"/>
                <a:ext cx="8875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7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15982" y="1142998"/>
                <a:ext cx="9009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endParaRPr lang="en-US" sz="7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723038" y="1778513"/>
              <a:ext cx="1447801" cy="1200329"/>
              <a:chOff x="922676" y="1409276"/>
              <a:chExt cx="1447801" cy="120032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22676" y="1409276"/>
                <a:ext cx="8875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7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469524" y="1409276"/>
                <a:ext cx="9009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7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293421" y="3663121"/>
              <a:ext cx="18052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206025" y="2999199"/>
              <a:ext cx="519948" cy="457672"/>
              <a:chOff x="4906911" y="1411938"/>
              <a:chExt cx="1004048" cy="68579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307470" y="1411938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06911" y="1695560"/>
                <a:ext cx="1004048" cy="12283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cxnSp>
        <p:nvCxnSpPr>
          <p:cNvPr id="46" name="Straight Arrow Connector 45"/>
          <p:cNvCxnSpPr/>
          <p:nvPr/>
        </p:nvCxnSpPr>
        <p:spPr>
          <a:xfrm>
            <a:off x="3120277" y="1653988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536026" y="1653988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98477" y="3471900"/>
            <a:ext cx="71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87512" y="3497465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62380" y="636020"/>
            <a:ext cx="4073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hvM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: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44162" y="3503360"/>
            <a:ext cx="71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56888" y="93870"/>
            <a:ext cx="2899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C42154"/>
                </a:solidFill>
                <a:latin typeface="SutonnyMJ" pitchFamily="2" charset="0"/>
                <a:cs typeface="SutonnyMJ" pitchFamily="2" charset="0"/>
              </a:rPr>
              <a:t>অনুশীলন</a:t>
            </a:r>
            <a:r>
              <a:rPr lang="en-US" sz="4400" u="sng" dirty="0" smtClean="0">
                <a:solidFill>
                  <a:srgbClr val="C42154"/>
                </a:solidFill>
                <a:latin typeface="SutonnyMJ" pitchFamily="2" charset="0"/>
                <a:cs typeface="SutonnyMJ" pitchFamily="2" charset="0"/>
              </a:rPr>
              <a:t> : </a:t>
            </a:r>
            <a:endParaRPr lang="en-US" sz="4400" u="sng" dirty="0">
              <a:solidFill>
                <a:srgbClr val="C42154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800526" y="1745347"/>
            <a:ext cx="1983842" cy="2269332"/>
            <a:chOff x="1206025" y="1602667"/>
            <a:chExt cx="1983842" cy="2269332"/>
          </a:xfrm>
        </p:grpSpPr>
        <p:sp>
          <p:nvSpPr>
            <p:cNvPr id="87" name="TextBox 86"/>
            <p:cNvSpPr txBox="1"/>
            <p:nvPr/>
          </p:nvSpPr>
          <p:spPr>
            <a:xfrm>
              <a:off x="2288914" y="2671670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687869" y="1602667"/>
              <a:ext cx="1491902" cy="1200329"/>
              <a:chOff x="887507" y="1233430"/>
              <a:chExt cx="1491902" cy="1200329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887507" y="1233430"/>
                <a:ext cx="8875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7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478456" y="1233430"/>
                <a:ext cx="9009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endParaRPr lang="en-US" sz="7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>
              <a:off x="1293421" y="3663121"/>
              <a:ext cx="180522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1206025" y="2999199"/>
              <a:ext cx="519948" cy="457672"/>
              <a:chOff x="4906911" y="1411938"/>
              <a:chExt cx="1004048" cy="685799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307470" y="1411938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906911" y="1695560"/>
                <a:ext cx="1004048" cy="12283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cxnSp>
        <p:nvCxnSpPr>
          <p:cNvPr id="89" name="Straight Arrow Connector 88"/>
          <p:cNvCxnSpPr/>
          <p:nvPr/>
        </p:nvCxnSpPr>
        <p:spPr>
          <a:xfrm>
            <a:off x="6168277" y="1677435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606913" y="1677435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835512" y="3601379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271507" y="3608123"/>
            <a:ext cx="71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294421" y="3567504"/>
            <a:ext cx="71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8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0313 -0.349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1065 L 0.00377 -0.3636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8" grpId="2"/>
      <p:bldP spid="49" grpId="0"/>
      <p:bldP spid="102" grpId="0"/>
      <p:bldP spid="50" grpId="0"/>
      <p:bldP spid="91" grpId="0"/>
      <p:bldP spid="97" grpId="0"/>
      <p:bldP spid="98" grpId="0"/>
      <p:bldP spid="98" grpId="1"/>
      <p:bldP spid="9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877" y="721770"/>
            <a:ext cx="105516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8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8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8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১-১৩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4" y="957763"/>
            <a:ext cx="10507811" cy="503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4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8145625" y="2768600"/>
            <a:ext cx="2154075" cy="773515"/>
            <a:chOff x="1206025" y="2999199"/>
            <a:chExt cx="2154075" cy="63000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255321" y="3629205"/>
              <a:ext cx="21047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206025" y="2999199"/>
              <a:ext cx="519948" cy="457672"/>
              <a:chOff x="4906911" y="1411938"/>
              <a:chExt cx="1004048" cy="68579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307470" y="1411938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06911" y="1695560"/>
                <a:ext cx="1004048" cy="12283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533969" y="2325671"/>
            <a:ext cx="519948" cy="457672"/>
            <a:chOff x="3881211" y="1411938"/>
            <a:chExt cx="1004049" cy="685799"/>
          </a:xfrm>
        </p:grpSpPr>
        <p:sp>
          <p:nvSpPr>
            <p:cNvPr id="86" name="Rectangle 85"/>
            <p:cNvSpPr/>
            <p:nvPr/>
          </p:nvSpPr>
          <p:spPr>
            <a:xfrm>
              <a:off x="4307733" y="1411938"/>
              <a:ext cx="171984" cy="6857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81211" y="1695560"/>
              <a:ext cx="1004049" cy="1228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020545" y="2438745"/>
            <a:ext cx="470649" cy="179294"/>
            <a:chOff x="8517303" y="3759459"/>
            <a:chExt cx="470649" cy="179294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517303" y="3759459"/>
              <a:ext cx="4572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530750" y="3938753"/>
              <a:ext cx="4572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509486" y="2044700"/>
            <a:ext cx="1025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৪৭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0" y="2070100"/>
            <a:ext cx="104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13800" y="1816100"/>
            <a:ext cx="95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01100" y="2616200"/>
            <a:ext cx="1068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39200" y="3479800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26429" y="2055585"/>
            <a:ext cx="12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545" y="661420"/>
            <a:ext cx="2614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err="1">
                <a:solidFill>
                  <a:srgbClr val="C42154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4800" u="sng" dirty="0">
                <a:solidFill>
                  <a:srgbClr val="C4215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u="sng" dirty="0" smtClean="0">
                <a:solidFill>
                  <a:srgbClr val="C42154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4800" u="sng" dirty="0">
              <a:solidFill>
                <a:srgbClr val="C42154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7015" y="1673135"/>
            <a:ext cx="2899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u="sng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u="sng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endParaRPr lang="en-US" sz="4400" u="sng" dirty="0">
              <a:solidFill>
                <a:srgbClr val="C4215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729" y="2737578"/>
            <a:ext cx="9708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২-এর 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654956"/>
            <a:ext cx="10871201" cy="5557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6981" y="1702389"/>
            <a:ext cx="528089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1386" y="1136284"/>
            <a:ext cx="100641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:</a:t>
            </a:r>
            <a:endParaRPr lang="en-US" sz="6600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just"/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৯.2.২ :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উপরে-নিচে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অনুর্ধ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১০০)</a:t>
            </a:r>
          </a:p>
        </p:txBody>
      </p:sp>
    </p:spTree>
    <p:extLst>
      <p:ext uri="{BB962C8B-B14F-4D97-AF65-F5344CB8AC3E}">
        <p14:creationId xmlns:p14="http://schemas.microsoft.com/office/powerpoint/2010/main" val="33281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" y="644768"/>
            <a:ext cx="10863386" cy="5556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2792" y="1274663"/>
            <a:ext cx="721486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3"/>
    </mc:Choice>
    <mc:Fallback xmlns="">
      <p:transition spd="slow" advTm="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94431" y="1465385"/>
            <a:ext cx="3071446" cy="36341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1" y="867172"/>
            <a:ext cx="73620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ctr"/>
            <a:r>
              <a:rPr lang="en-US" sz="7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7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7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7200" b="1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চাঁদপুর-২ স.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০১৯১৪-৬০৮৮২৬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9" y="1588111"/>
            <a:ext cx="2858598" cy="33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"/>
    </mc:Choice>
    <mc:Fallback xmlns="">
      <p:transition spd="slow" advTm="1135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2499" y="1808255"/>
            <a:ext cx="86164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২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48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380" y="2869195"/>
            <a:ext cx="9997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26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74304" y="2674972"/>
            <a:ext cx="8569570" cy="1431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22485" y="646880"/>
            <a:ext cx="793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00B050"/>
                </a:solidFill>
                <a:latin typeface="SutonnyMJ" pitchFamily="2" charset="0"/>
              </a:rPr>
              <a:t>AvR‡Ki</a:t>
            </a:r>
            <a:r>
              <a:rPr lang="en-US" sz="96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SutonnyMJ" pitchFamily="2" charset="0"/>
              </a:rPr>
              <a:t>cvV</a:t>
            </a:r>
            <a:r>
              <a:rPr lang="en-US" sz="9600" b="1" dirty="0" smtClean="0">
                <a:solidFill>
                  <a:srgbClr val="00B050"/>
                </a:solidFill>
                <a:latin typeface="SutonnyMJ" pitchFamily="2" charset="0"/>
              </a:rPr>
              <a:t> :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3901" y="2592910"/>
            <a:ext cx="9708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SutonnyMJ" pitchFamily="2" charset="0"/>
              </a:rPr>
              <a:t>†</a:t>
            </a:r>
            <a:r>
              <a:rPr lang="en-US" sz="8000" b="1" dirty="0" err="1" smtClean="0">
                <a:solidFill>
                  <a:schemeClr val="bg1"/>
                </a:solidFill>
                <a:latin typeface="SutonnyMJ" pitchFamily="2" charset="0"/>
              </a:rPr>
              <a:t>hvM</a:t>
            </a:r>
            <a:r>
              <a:rPr lang="en-US" sz="8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latin typeface="SutonnyMJ" pitchFamily="2" charset="0"/>
              </a:rPr>
              <a:t>(</a:t>
            </a:r>
            <a:r>
              <a:rPr lang="en-US" sz="8000" b="1" dirty="0" err="1" smtClean="0">
                <a:solidFill>
                  <a:schemeClr val="bg1"/>
                </a:solidFill>
                <a:latin typeface="SutonnyMJ" pitchFamily="2" charset="0"/>
              </a:rPr>
              <a:t>nv‡Z</a:t>
            </a:r>
            <a:r>
              <a:rPr lang="en-US" sz="8000" b="1" dirty="0" smtClean="0">
                <a:solidFill>
                  <a:schemeClr val="bg1"/>
                </a:solidFill>
                <a:latin typeface="SutonnyMJ" pitchFamily="2" charset="0"/>
              </a:rPr>
              <a:t> †</a:t>
            </a:r>
            <a:r>
              <a:rPr lang="en-US" sz="8000" b="1" dirty="0" err="1" smtClean="0">
                <a:solidFill>
                  <a:schemeClr val="bg1"/>
                </a:solidFill>
                <a:latin typeface="SutonnyMJ" pitchFamily="2" charset="0"/>
              </a:rPr>
              <a:t>i‡L</a:t>
            </a:r>
            <a:r>
              <a:rPr lang="en-US" sz="8000" b="1" dirty="0" smtClean="0">
                <a:solidFill>
                  <a:schemeClr val="bg1"/>
                </a:solidFill>
                <a:latin typeface="SutonnyMJ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391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2236" y="1381960"/>
            <a:ext cx="6295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যোগটি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4821" y="2636330"/>
            <a:ext cx="4326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৩৮+৫২=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8309221" y="3001009"/>
            <a:ext cx="2734236" cy="744306"/>
            <a:chOff x="1318821" y="3062699"/>
            <a:chExt cx="2734236" cy="74430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318821" y="3807005"/>
              <a:ext cx="273423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599725" y="3062699"/>
              <a:ext cx="519948" cy="457672"/>
              <a:chOff x="5667168" y="1507090"/>
              <a:chExt cx="1004048" cy="68579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067726" y="1507090"/>
                <a:ext cx="171984" cy="685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667168" y="1790712"/>
                <a:ext cx="1004048" cy="12283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3" name="Straight Arrow Connector 42"/>
          <p:cNvCxnSpPr/>
          <p:nvPr/>
        </p:nvCxnSpPr>
        <p:spPr>
          <a:xfrm>
            <a:off x="9934730" y="1576945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463212" y="1576945"/>
            <a:ext cx="0" cy="20628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237670" y="3546144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615369" y="3527417"/>
            <a:ext cx="8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3844" y="636020"/>
            <a:ext cx="8797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Abykxjb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: (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4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8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8676" y="1993913"/>
            <a:ext cx="1447111" cy="1200329"/>
            <a:chOff x="756376" y="1914782"/>
            <a:chExt cx="1447111" cy="1200329"/>
          </a:xfrm>
        </p:grpSpPr>
        <p:sp>
          <p:nvSpPr>
            <p:cNvPr id="89" name="TextBox 88"/>
            <p:cNvSpPr txBox="1"/>
            <p:nvPr/>
          </p:nvSpPr>
          <p:spPr>
            <a:xfrm>
              <a:off x="756376" y="1914782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302534" y="1914782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533969" y="2325671"/>
            <a:ext cx="519948" cy="457672"/>
            <a:chOff x="3881211" y="1411938"/>
            <a:chExt cx="1004049" cy="685799"/>
          </a:xfrm>
        </p:grpSpPr>
        <p:sp>
          <p:nvSpPr>
            <p:cNvPr id="86" name="Rectangle 85"/>
            <p:cNvSpPr/>
            <p:nvPr/>
          </p:nvSpPr>
          <p:spPr>
            <a:xfrm>
              <a:off x="4307733" y="1411938"/>
              <a:ext cx="171984" cy="6857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881211" y="1695560"/>
              <a:ext cx="1004049" cy="1228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140662" y="1995101"/>
            <a:ext cx="1320590" cy="1200329"/>
            <a:chOff x="322733" y="1142998"/>
            <a:chExt cx="1320590" cy="1200329"/>
          </a:xfrm>
        </p:grpSpPr>
        <p:sp>
          <p:nvSpPr>
            <p:cNvPr id="82" name="TextBox 81"/>
            <p:cNvSpPr txBox="1"/>
            <p:nvPr/>
          </p:nvSpPr>
          <p:spPr>
            <a:xfrm>
              <a:off x="322733" y="1142998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2370" y="1142998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242446" y="2502245"/>
            <a:ext cx="470649" cy="179294"/>
            <a:chOff x="8517303" y="3759459"/>
            <a:chExt cx="470649" cy="179294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8517303" y="3759459"/>
              <a:ext cx="4572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530750" y="3938753"/>
              <a:ext cx="4572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1374414" y="1996195"/>
            <a:ext cx="1447111" cy="1200329"/>
            <a:chOff x="696086" y="3080391"/>
            <a:chExt cx="1447111" cy="1200329"/>
          </a:xfrm>
        </p:grpSpPr>
        <p:sp>
          <p:nvSpPr>
            <p:cNvPr id="101" name="TextBox 100"/>
            <p:cNvSpPr txBox="1"/>
            <p:nvPr/>
          </p:nvSpPr>
          <p:spPr>
            <a:xfrm>
              <a:off x="696086" y="3080391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42244" y="3080391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161219" y="2005364"/>
            <a:ext cx="1310542" cy="1200329"/>
            <a:chOff x="332781" y="1142998"/>
            <a:chExt cx="1310542" cy="1200329"/>
          </a:xfrm>
        </p:grpSpPr>
        <p:sp>
          <p:nvSpPr>
            <p:cNvPr id="106" name="TextBox 105"/>
            <p:cNvSpPr txBox="1"/>
            <p:nvPr/>
          </p:nvSpPr>
          <p:spPr>
            <a:xfrm>
              <a:off x="332781" y="1142998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42370" y="1142998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202156" y="3530444"/>
            <a:ext cx="1296416" cy="1210378"/>
            <a:chOff x="9212959" y="4292054"/>
            <a:chExt cx="1296416" cy="1210378"/>
          </a:xfrm>
        </p:grpSpPr>
        <p:sp>
          <p:nvSpPr>
            <p:cNvPr id="113" name="TextBox 112"/>
            <p:cNvSpPr txBox="1"/>
            <p:nvPr/>
          </p:nvSpPr>
          <p:spPr>
            <a:xfrm>
              <a:off x="9212959" y="4302103"/>
              <a:ext cx="9009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9621870" y="4292054"/>
              <a:ext cx="887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231322" y="3541324"/>
            <a:ext cx="90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64075 -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1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49818 0.09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9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065 -0.325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35768 -0.2212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34" grpId="0"/>
      <p:bldP spid="34" grpId="2"/>
      <p:bldP spid="34" grpId="3"/>
      <p:bldP spid="34" grpId="4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3361</TotalTime>
  <Words>266</Words>
  <Application>Microsoft Office PowerPoint</Application>
  <PresentationFormat>Widescreen</PresentationFormat>
  <Paragraphs>94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SutonnyMJ</vt:lpstr>
      <vt:lpstr>Organic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267</cp:revision>
  <dcterms:created xsi:type="dcterms:W3CDTF">2019-07-23T16:18:58Z</dcterms:created>
  <dcterms:modified xsi:type="dcterms:W3CDTF">2021-06-29T12:49:28Z</dcterms:modified>
</cp:coreProperties>
</file>