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4" r:id="rId3"/>
    <p:sldId id="285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58" r:id="rId12"/>
    <p:sldId id="259" r:id="rId13"/>
    <p:sldId id="266" r:id="rId14"/>
    <p:sldId id="261" r:id="rId15"/>
    <p:sldId id="262" r:id="rId16"/>
    <p:sldId id="278" r:id="rId17"/>
    <p:sldId id="263" r:id="rId18"/>
    <p:sldId id="264" r:id="rId19"/>
    <p:sldId id="265" r:id="rId20"/>
    <p:sldId id="280" r:id="rId21"/>
    <p:sldId id="268" r:id="rId22"/>
    <p:sldId id="269" r:id="rId23"/>
    <p:sldId id="27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6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9A293-A981-426C-BBBC-5B5F65D18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61622-2BC0-44F2-B055-7522C5C2F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ED932-22E8-4500-AEA2-CF6589D8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3931-1D34-4570-8FE6-7C5443E72B16}" type="datetimeFigureOut">
              <a:rPr lang="en-US" smtClean="0"/>
              <a:t>06/29/2021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2D5FA-8B47-4D69-8EB8-15AB9B0A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DA50D-2D7A-4C84-86C9-F9D79D743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42E5-3F25-4325-9E2E-FC02D2ABD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67066-0676-4268-9291-1C5FA945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DB913-4F3F-491D-A74A-6CFBE9B56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71819-1809-49B4-8E20-A4AD6724A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3931-1D34-4570-8FE6-7C5443E72B16}" type="datetimeFigureOut">
              <a:rPr lang="en-US" smtClean="0"/>
              <a:t>06/29/2021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1666D-41E5-4427-AB69-049C468FA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89CDA-C2F0-42C7-AE19-9746A25B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42E5-3F25-4325-9E2E-FC02D2ABD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1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A3E7FD-9B75-4A4C-95BC-C8FBFA244B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B0D6B6-C8B7-4379-9538-91001968B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76A92-76EF-4610-9A26-971A1CD5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3931-1D34-4570-8FE6-7C5443E72B16}" type="datetimeFigureOut">
              <a:rPr lang="en-US" smtClean="0"/>
              <a:t>06/29/2021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ABFF8-993A-46CA-851A-59E598E8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79E15-1D85-4CAE-852A-47DE3039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42E5-3F25-4325-9E2E-FC02D2ABD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05215-0583-479C-888D-8266DCDAE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F1C9-B1C5-4F11-B6D8-85615E05E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39A3B-EA7C-420B-A896-549808D3D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3931-1D34-4570-8FE6-7C5443E72B16}" type="datetimeFigureOut">
              <a:rPr lang="en-US" smtClean="0"/>
              <a:t>06/29/2021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50F95-7C41-498E-B832-8FC69C8C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441D9-6AE4-4D8E-8418-29F1D00B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42E5-3F25-4325-9E2E-FC02D2ABD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0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6A2D5-11D9-4D4D-88D9-FB2C42A1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90599-0288-469F-AD4B-25AC612DF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38DB5-780F-4502-BD9E-3ABDC249B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3931-1D34-4570-8FE6-7C5443E72B16}" type="datetimeFigureOut">
              <a:rPr lang="en-US" smtClean="0"/>
              <a:t>06/29/2021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AD245-2C53-4B46-82F1-2B6D9DB0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EC52D-6A03-44AB-ADAE-663C140C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42E5-3F25-4325-9E2E-FC02D2ABD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4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E8B6B-AA54-493F-B4D9-31E9548A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C2074-BC7C-4D7B-A37F-0736470EE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1BDEE-C0AE-41EF-969C-2B455183C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9D5A8-4BEC-4A3A-815A-0A5A7BC96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3931-1D34-4570-8FE6-7C5443E72B16}" type="datetimeFigureOut">
              <a:rPr lang="en-US" smtClean="0"/>
              <a:t>06/29/2021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FA049-6515-471B-8785-2A0E4D16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ADBDB-5898-4D9D-AD38-740399A8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42E5-3F25-4325-9E2E-FC02D2ABD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0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FD8F5-142C-49F8-A3F6-C25B2988C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69F03-4713-4703-94CB-18931F463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007BD-BE9C-442A-A4A2-E7DB5E42A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A6991D-FF67-4F80-BE03-06521838A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1A039A-4242-494D-BAED-191B3FBC2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3CCB3A-EB19-4A5F-A905-1CCA8899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3931-1D34-4570-8FE6-7C5443E72B16}" type="datetimeFigureOut">
              <a:rPr lang="en-US" smtClean="0"/>
              <a:t>06/29/2021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90001-4C2A-458C-B4B7-9D0AB2A0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436D48-AB75-47D4-95AE-1D867549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42E5-3F25-4325-9E2E-FC02D2ABD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CE277-6596-4C56-9327-BB0E0CB4A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F62BE-E1BB-4529-BE01-07A12FAA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3931-1D34-4570-8FE6-7C5443E72B16}" type="datetimeFigureOut">
              <a:rPr lang="en-US" smtClean="0"/>
              <a:t>06/29/2021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6C9A1F-FFFA-436C-AB55-9C5FAF5C4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777F7B-D9B9-4698-996C-24555B44E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42E5-3F25-4325-9E2E-FC02D2ABD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EE0482-1E1B-48F5-AC4B-F412DB50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3931-1D34-4570-8FE6-7C5443E72B16}" type="datetimeFigureOut">
              <a:rPr lang="en-US" smtClean="0"/>
              <a:t>06/29/2021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87E26B-A3AE-4FA9-BFC4-493E5410C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03380-4283-4689-88F1-EA86284A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42E5-3F25-4325-9E2E-FC02D2ABD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7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5741-ACB3-4E01-98BF-13400E42E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552B-4466-4700-B52A-989C480E6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F47A8-C248-4E7E-9A3A-EDC2F0972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76652-88C6-483E-894C-C475B94F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3931-1D34-4570-8FE6-7C5443E72B16}" type="datetimeFigureOut">
              <a:rPr lang="en-US" smtClean="0"/>
              <a:t>06/29/2021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9E204-9018-42A7-93A6-CA4DC9FA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20AB5-7204-4BCD-AF89-C046DCF6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42E5-3F25-4325-9E2E-FC02D2ABD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8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1DE00-F14D-48E0-97B7-47741BA64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AFC9D-6053-48AC-9A38-260ABE98D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81DBC-CD1D-4F20-90BD-4A56E6513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C6ABE-C07B-490F-B63E-77E42D37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3931-1D34-4570-8FE6-7C5443E72B16}" type="datetimeFigureOut">
              <a:rPr lang="en-US" smtClean="0"/>
              <a:t>06/29/2021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8C18A-0C47-4163-84DD-B44ECE007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2EE9D-C160-4A1F-BCA7-0B99F124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42E5-3F25-4325-9E2E-FC02D2ABD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1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DC59C-BF72-4E9E-82F7-D4BC1D7C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AEE68-6732-40E9-A169-046AA55C0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DE954-F460-4D61-9A9B-78B977E41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A3931-1D34-4570-8FE6-7C5443E72B16}" type="datetimeFigureOut">
              <a:rPr lang="en-US" smtClean="0"/>
              <a:t>06/29/2021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96289-AC3B-41C1-912A-234056E5D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0A60A-07EF-465F-B8E1-622B93E31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142E5-3F25-4325-9E2E-FC02D2ABD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5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2.wdp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786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9EA6E-F75D-4782-BDC8-D446224C6ED4}"/>
              </a:ext>
            </a:extLst>
          </p:cNvPr>
          <p:cNvSpPr txBox="1"/>
          <p:nvPr/>
        </p:nvSpPr>
        <p:spPr>
          <a:xfrm>
            <a:off x="3495548" y="353435"/>
            <a:ext cx="5191252" cy="165873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algn="ctr"/>
            <a:r>
              <a:rPr lang="en-US" sz="66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শিখনফল</a:t>
            </a:r>
            <a:r>
              <a:rPr lang="en-US" sz="66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E4C181-4A0C-4954-A3F3-928E865CD7B8}"/>
              </a:ext>
            </a:extLst>
          </p:cNvPr>
          <p:cNvSpPr txBox="1"/>
          <p:nvPr/>
        </p:nvSpPr>
        <p:spPr>
          <a:xfrm>
            <a:off x="1140957" y="2312938"/>
            <a:ext cx="99100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৫.২.১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৫.২.২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দুষণের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৫.৩.১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্ষতিকর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৫.৪.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ূষণের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312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F2BBC8-8D5A-40E1-8C9C-9317F0AA9C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" t="2553" r="1514" b="1915"/>
          <a:stretch/>
        </p:blipFill>
        <p:spPr>
          <a:xfrm>
            <a:off x="817418" y="792700"/>
            <a:ext cx="10763292" cy="60375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FA0642-40B0-415A-B7E1-B57514995864}"/>
              </a:ext>
            </a:extLst>
          </p:cNvPr>
          <p:cNvSpPr txBox="1"/>
          <p:nvPr/>
        </p:nvSpPr>
        <p:spPr>
          <a:xfrm>
            <a:off x="5227360" y="55420"/>
            <a:ext cx="164339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দলীয়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45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0FDFE1-0B94-451D-A8B9-70E8B1BE129C}"/>
              </a:ext>
            </a:extLst>
          </p:cNvPr>
          <p:cNvSpPr txBox="1"/>
          <p:nvPr/>
        </p:nvSpPr>
        <p:spPr>
          <a:xfrm>
            <a:off x="914400" y="803564"/>
            <a:ext cx="3717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ন- </a:t>
            </a:r>
          </a:p>
        </p:txBody>
      </p:sp>
      <p:sp>
        <p:nvSpPr>
          <p:cNvPr id="4" name="chemical">
            <a:extLst>
              <a:ext uri="{FF2B5EF4-FFF2-40B4-BE49-F238E27FC236}">
                <a16:creationId xmlns:a16="http://schemas.microsoft.com/office/drawing/2014/main" id="{49B95C17-C161-431D-A246-3CAFA2D242E4}"/>
              </a:ext>
            </a:extLst>
          </p:cNvPr>
          <p:cNvSpPr txBox="1"/>
          <p:nvPr/>
        </p:nvSpPr>
        <p:spPr>
          <a:xfrm>
            <a:off x="4632084" y="803564"/>
            <a:ext cx="2340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5" name="gas">
            <a:extLst>
              <a:ext uri="{FF2B5EF4-FFF2-40B4-BE49-F238E27FC236}">
                <a16:creationId xmlns:a16="http://schemas.microsoft.com/office/drawing/2014/main" id="{F202C40C-E418-4E97-A374-A6572DFA93D4}"/>
              </a:ext>
            </a:extLst>
          </p:cNvPr>
          <p:cNvSpPr txBox="1"/>
          <p:nvPr/>
        </p:nvSpPr>
        <p:spPr>
          <a:xfrm>
            <a:off x="6875804" y="803564"/>
            <a:ext cx="857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স,</a:t>
            </a:r>
          </a:p>
        </p:txBody>
      </p:sp>
      <p:sp>
        <p:nvSpPr>
          <p:cNvPr id="6" name="smoke">
            <a:extLst>
              <a:ext uri="{FF2B5EF4-FFF2-40B4-BE49-F238E27FC236}">
                <a16:creationId xmlns:a16="http://schemas.microsoft.com/office/drawing/2014/main" id="{D850A6E9-FBAF-4D9F-BE19-93034905993C}"/>
              </a:ext>
            </a:extLst>
          </p:cNvPr>
          <p:cNvSpPr txBox="1"/>
          <p:nvPr/>
        </p:nvSpPr>
        <p:spPr>
          <a:xfrm>
            <a:off x="7664456" y="803564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ধূলিকণা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7" name="Tscent">
            <a:extLst>
              <a:ext uri="{FF2B5EF4-FFF2-40B4-BE49-F238E27FC236}">
                <a16:creationId xmlns:a16="http://schemas.microsoft.com/office/drawing/2014/main" id="{92698786-A98D-4901-BF08-2D126FEBB7BC}"/>
              </a:ext>
            </a:extLst>
          </p:cNvPr>
          <p:cNvSpPr txBox="1"/>
          <p:nvPr/>
        </p:nvSpPr>
        <p:spPr>
          <a:xfrm>
            <a:off x="8842092" y="803564"/>
            <a:ext cx="2393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দুর্গন্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CA274-C78E-43D0-89DB-526D8B538FD4}"/>
              </a:ext>
            </a:extLst>
          </p:cNvPr>
          <p:cNvSpPr txBox="1"/>
          <p:nvPr/>
        </p:nvSpPr>
        <p:spPr>
          <a:xfrm>
            <a:off x="914400" y="1695450"/>
            <a:ext cx="10855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54" name="Text5" descr="বায়ু দূষণ প্রতিরোধের উপায়? – PBA Agency For Photo News">
            <a:extLst>
              <a:ext uri="{FF2B5EF4-FFF2-40B4-BE49-F238E27FC236}">
                <a16:creationId xmlns:a16="http://schemas.microsoft.com/office/drawing/2014/main" id="{F8767940-EB25-4066-929B-DE6E27A40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66" y="2532427"/>
            <a:ext cx="6067381" cy="40408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7C62F6A-CFB0-4292-97CF-945EB23F2E1B}"/>
              </a:ext>
            </a:extLst>
          </p:cNvPr>
          <p:cNvSpPr/>
          <p:nvPr/>
        </p:nvSpPr>
        <p:spPr>
          <a:xfrm>
            <a:off x="3043658" y="2532427"/>
            <a:ext cx="6101196" cy="404087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4">
            <a:hlinkClick r:id="" action="ppaction://macro?name=showpicture"/>
            <a:extLst>
              <a:ext uri="{FF2B5EF4-FFF2-40B4-BE49-F238E27FC236}">
                <a16:creationId xmlns:a16="http://schemas.microsoft.com/office/drawing/2014/main" id="{786A6DDB-60D8-4AAA-98C4-48C5FF026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53" y="2532427"/>
            <a:ext cx="6067207" cy="40408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E8DF0B-D036-4BA8-9C08-109DD7D9EFD9}"/>
              </a:ext>
            </a:extLst>
          </p:cNvPr>
          <p:cNvSpPr txBox="1"/>
          <p:nvPr/>
        </p:nvSpPr>
        <p:spPr>
          <a:xfrm>
            <a:off x="222733" y="218789"/>
            <a:ext cx="250741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বায়ু</a:t>
            </a:r>
            <a:r>
              <a:rPr lang="en-US" dirty="0"/>
              <a:t> </a:t>
            </a:r>
            <a:r>
              <a:rPr lang="en-US" dirty="0" err="1"/>
              <a:t>দূষণের</a:t>
            </a:r>
            <a:r>
              <a:rPr lang="en-US" dirty="0"/>
              <a:t> </a:t>
            </a:r>
            <a:r>
              <a:rPr lang="en-US" dirty="0" err="1"/>
              <a:t>কারণ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158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2">
            <a:hlinkClick r:id="" action="ppaction://macro?name=showpicture"/>
            <a:extLst>
              <a:ext uri="{FF2B5EF4-FFF2-40B4-BE49-F238E27FC236}">
                <a16:creationId xmlns:a16="http://schemas.microsoft.com/office/drawing/2014/main" id="{CEDAFA56-699B-42B1-9E1B-1E9C9438B4F8}"/>
              </a:ext>
            </a:extLst>
          </p:cNvPr>
          <p:cNvSpPr/>
          <p:nvPr/>
        </p:nvSpPr>
        <p:spPr>
          <a:xfrm>
            <a:off x="293545" y="721363"/>
            <a:ext cx="5578944" cy="33578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utoShape 2" descr="জুমের আগুনে পুড়ছে পাহাড়">
            <a:extLst>
              <a:ext uri="{FF2B5EF4-FFF2-40B4-BE49-F238E27FC236}">
                <a16:creationId xmlns:a16="http://schemas.microsoft.com/office/drawing/2014/main" id="{4A0648F1-88C0-4E94-B7B5-8F5A580F41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32984" y="2304246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FA6EC9-ADA4-43A4-BB51-7907448AFC02}"/>
              </a:ext>
            </a:extLst>
          </p:cNvPr>
          <p:cNvSpPr txBox="1"/>
          <p:nvPr/>
        </p:nvSpPr>
        <p:spPr>
          <a:xfrm>
            <a:off x="207818" y="55414"/>
            <a:ext cx="250741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ব</a:t>
            </a:r>
            <a:r>
              <a:rPr lang="as-IN" dirty="0"/>
              <a:t>া</a:t>
            </a:r>
            <a:r>
              <a:rPr lang="en-US" dirty="0"/>
              <a:t>য়</a:t>
            </a:r>
            <a:r>
              <a:rPr lang="as-IN" dirty="0"/>
              <a:t>ু</a:t>
            </a:r>
            <a:r>
              <a:rPr lang="en-US" dirty="0"/>
              <a:t> </a:t>
            </a:r>
            <a:r>
              <a:rPr lang="as-IN" dirty="0"/>
              <a:t>দ</a:t>
            </a:r>
            <a:r>
              <a:rPr lang="en-US" dirty="0" err="1"/>
              <a:t>ূষণের</a:t>
            </a:r>
            <a:r>
              <a:rPr lang="en-US" dirty="0"/>
              <a:t> </a:t>
            </a:r>
            <a:r>
              <a:rPr lang="en-US" dirty="0" err="1"/>
              <a:t>কারণ</a:t>
            </a:r>
            <a:r>
              <a:rPr lang="en-US" dirty="0"/>
              <a:t> </a:t>
            </a:r>
          </a:p>
        </p:txBody>
      </p:sp>
      <p:pic>
        <p:nvPicPr>
          <p:cNvPr id="3076" name="Picture 4" descr="Best Ways To Fix Black Smoke From Exhaust Issue!">
            <a:extLst>
              <a:ext uri="{FF2B5EF4-FFF2-40B4-BE49-F238E27FC236}">
                <a16:creationId xmlns:a16="http://schemas.microsoft.com/office/drawing/2014/main" id="{299AA147-D005-44DC-9204-91CD3B0D1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09" y="800020"/>
            <a:ext cx="5619646" cy="33428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7BDC61-D953-4B88-AE6D-D006A00F20FB}"/>
              </a:ext>
            </a:extLst>
          </p:cNvPr>
          <p:cNvSpPr txBox="1"/>
          <p:nvPr/>
        </p:nvSpPr>
        <p:spPr>
          <a:xfrm>
            <a:off x="4022012" y="10824"/>
            <a:ext cx="4203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ন</a:t>
            </a:r>
            <a:r>
              <a:rPr lang="as-IN" dirty="0"/>
              <a:t>ি</a:t>
            </a:r>
            <a:r>
              <a:rPr lang="en-US" dirty="0"/>
              <a:t>চ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en-US" dirty="0" err="1"/>
              <a:t>ছবিতে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দেখতে</a:t>
            </a:r>
            <a:r>
              <a:rPr lang="en-US" dirty="0"/>
              <a:t> </a:t>
            </a:r>
            <a:r>
              <a:rPr lang="en-US" dirty="0" err="1"/>
              <a:t>পাচ্</a:t>
            </a:r>
            <a:r>
              <a:rPr lang="as-IN" dirty="0"/>
              <a:t>ছ</a:t>
            </a:r>
            <a:r>
              <a:rPr lang="en-US" dirty="0"/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8D6E8-5861-4F8A-A7A6-F03626235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401" y="10243262"/>
            <a:ext cx="3521722" cy="9869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E57F64-44E4-4023-A0FB-EDF4E06AD914}"/>
              </a:ext>
            </a:extLst>
          </p:cNvPr>
          <p:cNvSpPr txBox="1"/>
          <p:nvPr/>
        </p:nvSpPr>
        <p:spPr>
          <a:xfrm>
            <a:off x="624008" y="4262357"/>
            <a:ext cx="3502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ক</a:t>
            </a:r>
            <a:r>
              <a:rPr lang="as-IN" dirty="0"/>
              <a:t>ল</a:t>
            </a:r>
            <a:r>
              <a:rPr lang="en-US" dirty="0"/>
              <a:t>ক</a:t>
            </a:r>
            <a:r>
              <a:rPr lang="as-IN" dirty="0"/>
              <a:t>া</a:t>
            </a:r>
            <a:r>
              <a:rPr lang="en-US" dirty="0" err="1"/>
              <a:t>রখানার</a:t>
            </a:r>
            <a:r>
              <a:rPr lang="en-US" dirty="0"/>
              <a:t> </a:t>
            </a:r>
            <a:r>
              <a:rPr lang="en-US" dirty="0" err="1"/>
              <a:t>কালো</a:t>
            </a:r>
            <a:r>
              <a:rPr lang="en-US" dirty="0"/>
              <a:t> </a:t>
            </a:r>
            <a:r>
              <a:rPr lang="en-US" dirty="0" err="1"/>
              <a:t>ধো</a:t>
            </a:r>
            <a:r>
              <a:rPr lang="as-IN" dirty="0"/>
              <a:t>ঁ</a:t>
            </a:r>
            <a:r>
              <a:rPr lang="en-US" dirty="0"/>
              <a:t>য়</a:t>
            </a:r>
            <a:r>
              <a:rPr lang="as-IN" dirty="0"/>
              <a:t>া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4BDA8-C119-47E9-A0CB-B00889408037}"/>
              </a:ext>
            </a:extLst>
          </p:cNvPr>
          <p:cNvSpPr txBox="1"/>
          <p:nvPr/>
        </p:nvSpPr>
        <p:spPr>
          <a:xfrm>
            <a:off x="6895234" y="4262357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যানবাহনের</a:t>
            </a:r>
            <a:r>
              <a:rPr lang="en-US" dirty="0"/>
              <a:t> </a:t>
            </a:r>
            <a:r>
              <a:rPr lang="en-US" dirty="0" err="1"/>
              <a:t>কালো</a:t>
            </a:r>
            <a:r>
              <a:rPr lang="en-US" dirty="0"/>
              <a:t> </a:t>
            </a:r>
            <a:r>
              <a:rPr lang="en-US" dirty="0" err="1"/>
              <a:t>ধো</a:t>
            </a:r>
            <a:r>
              <a:rPr lang="as-IN" dirty="0"/>
              <a:t>ঁ</a:t>
            </a:r>
            <a:r>
              <a:rPr lang="en-US" dirty="0"/>
              <a:t>য়</a:t>
            </a:r>
            <a:r>
              <a:rPr lang="as-IN" dirty="0"/>
              <a:t>া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0162DA-FEA4-49C0-A15A-465E994F3B8A}"/>
              </a:ext>
            </a:extLst>
          </p:cNvPr>
          <p:cNvSpPr txBox="1"/>
          <p:nvPr/>
        </p:nvSpPr>
        <p:spPr>
          <a:xfrm>
            <a:off x="519130" y="4847132"/>
            <a:ext cx="110353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ম</a:t>
            </a:r>
            <a:r>
              <a:rPr lang="as-IN" dirty="0"/>
              <a:t>া</a:t>
            </a:r>
            <a:r>
              <a:rPr lang="en-US" dirty="0"/>
              <a:t>ন</a:t>
            </a:r>
            <a:r>
              <a:rPr lang="as-IN" dirty="0"/>
              <a:t>ু</a:t>
            </a:r>
            <a:r>
              <a:rPr lang="en-US" dirty="0" err="1"/>
              <a:t>ষের</a:t>
            </a: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কর্মকান্ড</a:t>
            </a:r>
            <a:r>
              <a:rPr lang="en-US" dirty="0"/>
              <a:t> </a:t>
            </a:r>
            <a:r>
              <a:rPr lang="en-US" dirty="0" err="1"/>
              <a:t>বায়ু</a:t>
            </a:r>
            <a:r>
              <a:rPr lang="en-US" dirty="0"/>
              <a:t> </a:t>
            </a:r>
            <a:r>
              <a:rPr lang="en-US" dirty="0" err="1"/>
              <a:t>দূ</a:t>
            </a:r>
            <a:r>
              <a:rPr lang="as-IN" dirty="0"/>
              <a:t>ষ</a:t>
            </a:r>
            <a:r>
              <a:rPr lang="en-US" dirty="0"/>
              <a:t>ণ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as-IN" dirty="0"/>
              <a:t>এ</a:t>
            </a:r>
            <a:r>
              <a:rPr lang="en-US" dirty="0" err="1"/>
              <a:t>কটি</a:t>
            </a:r>
            <a:r>
              <a:rPr lang="en-US" dirty="0"/>
              <a:t> </a:t>
            </a:r>
            <a:r>
              <a:rPr lang="en-US" dirty="0" err="1"/>
              <a:t>বড়</a:t>
            </a:r>
            <a:r>
              <a:rPr lang="en-US" dirty="0"/>
              <a:t> </a:t>
            </a:r>
            <a:r>
              <a:rPr lang="en-US" dirty="0" err="1"/>
              <a:t>কারণ</a:t>
            </a:r>
            <a:r>
              <a:rPr lang="en-US" dirty="0"/>
              <a:t>। </a:t>
            </a:r>
            <a:r>
              <a:rPr lang="en-US" dirty="0" err="1"/>
              <a:t>বি</a:t>
            </a:r>
            <a:r>
              <a:rPr lang="as-IN" dirty="0"/>
              <a:t>শ</a:t>
            </a:r>
            <a:r>
              <a:rPr lang="en-US" dirty="0"/>
              <a:t>ে</a:t>
            </a:r>
            <a:r>
              <a:rPr lang="as-IN" dirty="0"/>
              <a:t>ষ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জ</a:t>
            </a:r>
            <a:r>
              <a:rPr lang="en-US" dirty="0"/>
              <a:t>ী</a:t>
            </a:r>
            <a:r>
              <a:rPr lang="as-IN" dirty="0"/>
              <a:t>ব</a:t>
            </a:r>
            <a:r>
              <a:rPr lang="en-US" dirty="0"/>
              <a:t>া</a:t>
            </a:r>
            <a:r>
              <a:rPr lang="as-IN" dirty="0"/>
              <a:t>শ</a:t>
            </a:r>
            <a:r>
              <a:rPr lang="en-US" dirty="0"/>
              <a:t>্</a:t>
            </a:r>
            <a:r>
              <a:rPr lang="as-IN" dirty="0"/>
              <a:t>ম</a:t>
            </a:r>
            <a:r>
              <a:rPr lang="en-US" dirty="0"/>
              <a:t> </a:t>
            </a:r>
            <a:r>
              <a:rPr lang="as-IN" dirty="0"/>
              <a:t>জ</a:t>
            </a:r>
            <a:r>
              <a:rPr lang="en-US" dirty="0"/>
              <a:t>্</a:t>
            </a:r>
            <a:r>
              <a:rPr lang="as-IN" dirty="0"/>
              <a:t>ব</a:t>
            </a:r>
            <a:r>
              <a:rPr lang="en-US" dirty="0"/>
              <a:t>া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ন</a:t>
            </a:r>
            <a:r>
              <a:rPr lang="en-US" dirty="0"/>
              <a:t>ি </a:t>
            </a:r>
          </a:p>
          <a:p>
            <a:r>
              <a:rPr lang="as-IN" dirty="0"/>
              <a:t>প</a:t>
            </a:r>
            <a:r>
              <a:rPr lang="en-US" dirty="0" err="1"/>
              <a:t>োড়ানোর</a:t>
            </a:r>
            <a:r>
              <a:rPr lang="en-US" dirty="0"/>
              <a:t> </a:t>
            </a:r>
            <a:r>
              <a:rPr lang="en-US" dirty="0" err="1"/>
              <a:t>ফলে</a:t>
            </a:r>
            <a:r>
              <a:rPr lang="en-US" dirty="0"/>
              <a:t> </a:t>
            </a:r>
            <a:r>
              <a:rPr lang="as-IN" dirty="0"/>
              <a:t>ব</a:t>
            </a:r>
            <a:r>
              <a:rPr lang="en-US" dirty="0"/>
              <a:t>া</a:t>
            </a:r>
            <a:r>
              <a:rPr lang="as-IN" dirty="0"/>
              <a:t>য়</a:t>
            </a:r>
            <a:r>
              <a:rPr lang="en-US" dirty="0"/>
              <a:t>ু</a:t>
            </a:r>
            <a:r>
              <a:rPr lang="as-IN" dirty="0"/>
              <a:t>ত</a:t>
            </a:r>
            <a:r>
              <a:rPr lang="en-US" dirty="0"/>
              <a:t>ে </a:t>
            </a:r>
            <a:r>
              <a:rPr lang="as-IN" dirty="0"/>
              <a:t>ব</a:t>
            </a:r>
            <a:r>
              <a:rPr lang="en-US" dirty="0"/>
              <a:t>ি</a:t>
            </a:r>
            <a:r>
              <a:rPr lang="as-IN" dirty="0"/>
              <a:t>ভ</a:t>
            </a:r>
            <a:r>
              <a:rPr lang="en-US" dirty="0"/>
              <a:t>ি</a:t>
            </a:r>
            <a:r>
              <a:rPr lang="as-IN" dirty="0"/>
              <a:t>ন</a:t>
            </a:r>
            <a:r>
              <a:rPr lang="en-US" dirty="0"/>
              <a:t>্</a:t>
            </a:r>
            <a:r>
              <a:rPr lang="as-IN" dirty="0"/>
              <a:t>ন</a:t>
            </a:r>
            <a:r>
              <a:rPr lang="en-US" dirty="0"/>
              <a:t> </a:t>
            </a:r>
            <a:r>
              <a:rPr lang="en-US" dirty="0" err="1"/>
              <a:t>ধরণের</a:t>
            </a:r>
            <a:r>
              <a:rPr lang="en-US" dirty="0"/>
              <a:t> </a:t>
            </a:r>
            <a:r>
              <a:rPr lang="en-US" dirty="0" err="1"/>
              <a:t>গ্যাস</a:t>
            </a:r>
            <a:r>
              <a:rPr lang="en-US" dirty="0"/>
              <a:t> </a:t>
            </a:r>
            <a:r>
              <a:rPr lang="en-US" dirty="0" err="1"/>
              <a:t>নির্গত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। </a:t>
            </a:r>
            <a:r>
              <a:rPr lang="en-US" dirty="0" err="1"/>
              <a:t>কলকার</a:t>
            </a:r>
            <a:r>
              <a:rPr lang="as-IN" dirty="0"/>
              <a:t>খ</a:t>
            </a:r>
            <a:r>
              <a:rPr lang="en-US" dirty="0"/>
              <a:t>া</a:t>
            </a:r>
            <a:r>
              <a:rPr lang="as-IN" dirty="0"/>
              <a:t>ন</a:t>
            </a:r>
            <a:r>
              <a:rPr lang="en-US" dirty="0"/>
              <a:t>া </a:t>
            </a:r>
            <a:r>
              <a:rPr lang="as-IN" dirty="0"/>
              <a:t>ও</a:t>
            </a:r>
            <a:r>
              <a:rPr lang="en-US" dirty="0"/>
              <a:t> </a:t>
            </a:r>
            <a:r>
              <a:rPr lang="as-IN" dirty="0"/>
              <a:t>য</a:t>
            </a:r>
            <a:r>
              <a:rPr lang="en-US" dirty="0"/>
              <a:t>া</a:t>
            </a:r>
            <a:r>
              <a:rPr lang="as-IN" dirty="0"/>
              <a:t>ন</a:t>
            </a:r>
            <a:r>
              <a:rPr lang="en-US" dirty="0"/>
              <a:t>ব</a:t>
            </a:r>
            <a:r>
              <a:rPr lang="as-IN" dirty="0"/>
              <a:t>া</a:t>
            </a:r>
            <a:r>
              <a:rPr lang="en-US" dirty="0"/>
              <a:t>হ</a:t>
            </a:r>
            <a:r>
              <a:rPr lang="as-IN" dirty="0"/>
              <a:t>ন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</a:p>
          <a:p>
            <a:r>
              <a:rPr lang="en-US" dirty="0"/>
              <a:t>এ </a:t>
            </a:r>
            <a:r>
              <a:rPr lang="en-US" dirty="0" err="1"/>
              <a:t>সকল</a:t>
            </a:r>
            <a:r>
              <a:rPr lang="en-US" dirty="0"/>
              <a:t> </a:t>
            </a:r>
            <a:r>
              <a:rPr lang="en-US" dirty="0" err="1"/>
              <a:t>গ্যাস</a:t>
            </a:r>
            <a:r>
              <a:rPr lang="en-US" dirty="0"/>
              <a:t> </a:t>
            </a:r>
            <a:r>
              <a:rPr lang="en-US" dirty="0" err="1"/>
              <a:t>বায়ুতে</a:t>
            </a:r>
            <a:r>
              <a:rPr lang="en-US" dirty="0"/>
              <a:t> </a:t>
            </a:r>
            <a:r>
              <a:rPr lang="en-US" dirty="0" err="1"/>
              <a:t>আসে</a:t>
            </a:r>
            <a:r>
              <a:rPr lang="en-US" dirty="0"/>
              <a:t> </a:t>
            </a:r>
            <a:r>
              <a:rPr lang="en-US" dirty="0" err="1"/>
              <a:t>এব</a:t>
            </a:r>
            <a:r>
              <a:rPr lang="as-IN" dirty="0"/>
              <a:t>ং</a:t>
            </a:r>
            <a:r>
              <a:rPr lang="en-US" dirty="0"/>
              <a:t> </a:t>
            </a:r>
            <a:r>
              <a:rPr lang="as-IN" dirty="0"/>
              <a:t>ব</a:t>
            </a:r>
            <a:r>
              <a:rPr lang="en-US" dirty="0"/>
              <a:t>া</a:t>
            </a:r>
            <a:r>
              <a:rPr lang="as-IN" dirty="0"/>
              <a:t>য়</a:t>
            </a:r>
            <a:r>
              <a:rPr lang="en-US" dirty="0"/>
              <a:t>ু </a:t>
            </a:r>
            <a:r>
              <a:rPr lang="as-IN" dirty="0"/>
              <a:t>দ</a:t>
            </a:r>
            <a:r>
              <a:rPr lang="en-US" dirty="0" err="1"/>
              <a:t>ূষিত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55215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জুমের আগুনে পুড়ছে পাহাড়">
            <a:extLst>
              <a:ext uri="{FF2B5EF4-FFF2-40B4-BE49-F238E27FC236}">
                <a16:creationId xmlns:a16="http://schemas.microsoft.com/office/drawing/2014/main" id="{2380953B-A1B1-4FC1-81C6-15039B985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171573"/>
            <a:ext cx="7143750" cy="42862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FDD93D-8DE8-4577-A3D8-890AE03F2305}"/>
              </a:ext>
            </a:extLst>
          </p:cNvPr>
          <p:cNvSpPr txBox="1"/>
          <p:nvPr/>
        </p:nvSpPr>
        <p:spPr>
          <a:xfrm>
            <a:off x="4022012" y="156293"/>
            <a:ext cx="4203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ন</a:t>
            </a:r>
            <a:r>
              <a:rPr lang="as-IN" dirty="0"/>
              <a:t>ি</a:t>
            </a:r>
            <a:r>
              <a:rPr lang="en-US" dirty="0"/>
              <a:t>চ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en-US" dirty="0" err="1"/>
              <a:t>ছবিতে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দেখতে</a:t>
            </a:r>
            <a:r>
              <a:rPr lang="en-US" dirty="0"/>
              <a:t> </a:t>
            </a:r>
            <a:r>
              <a:rPr lang="en-US" dirty="0" err="1"/>
              <a:t>পাচ্</a:t>
            </a:r>
            <a:r>
              <a:rPr lang="as-IN" dirty="0"/>
              <a:t>ছ</a:t>
            </a:r>
            <a:r>
              <a:rPr lang="en-US" dirty="0"/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94ABB-34E2-424E-B3CD-9C7F770536DA}"/>
              </a:ext>
            </a:extLst>
          </p:cNvPr>
          <p:cNvSpPr txBox="1"/>
          <p:nvPr/>
        </p:nvSpPr>
        <p:spPr>
          <a:xfrm>
            <a:off x="1791430" y="5802170"/>
            <a:ext cx="7765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গ</a:t>
            </a:r>
            <a:r>
              <a:rPr lang="as-IN" dirty="0"/>
              <a:t>া</a:t>
            </a:r>
            <a:r>
              <a:rPr lang="en-US" dirty="0" err="1"/>
              <a:t>ছপালা</a:t>
            </a:r>
            <a:r>
              <a:rPr lang="en-US" dirty="0"/>
              <a:t> </a:t>
            </a:r>
            <a:r>
              <a:rPr lang="en-US" dirty="0" err="1"/>
              <a:t>পুড়ানোর</a:t>
            </a:r>
            <a:r>
              <a:rPr lang="en-US" dirty="0"/>
              <a:t> </a:t>
            </a:r>
            <a:r>
              <a:rPr lang="en-US" dirty="0" err="1"/>
              <a:t>ফলে</a:t>
            </a:r>
            <a:r>
              <a:rPr lang="en-US" dirty="0"/>
              <a:t> উ</a:t>
            </a:r>
            <a:r>
              <a:rPr lang="as-IN" dirty="0"/>
              <a:t>ৎ</a:t>
            </a:r>
            <a:r>
              <a:rPr lang="en-US" dirty="0"/>
              <a:t>প</a:t>
            </a:r>
            <a:r>
              <a:rPr lang="as-IN" dirty="0"/>
              <a:t>ন</a:t>
            </a:r>
            <a:r>
              <a:rPr lang="en-US" dirty="0"/>
              <a:t>্</a:t>
            </a:r>
            <a:r>
              <a:rPr lang="as-IN" dirty="0"/>
              <a:t>ন</a:t>
            </a:r>
            <a:r>
              <a:rPr lang="en-US" dirty="0"/>
              <a:t> </a:t>
            </a:r>
            <a:r>
              <a:rPr lang="en-US" dirty="0" err="1"/>
              <a:t>ধো</a:t>
            </a:r>
            <a:r>
              <a:rPr lang="as-IN" dirty="0"/>
              <a:t>ঁ</a:t>
            </a:r>
            <a:r>
              <a:rPr lang="en-US" dirty="0"/>
              <a:t>য়</a:t>
            </a:r>
            <a:r>
              <a:rPr lang="as-IN" dirty="0"/>
              <a:t>া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বায়ু</a:t>
            </a:r>
            <a:r>
              <a:rPr lang="en-US" dirty="0"/>
              <a:t> </a:t>
            </a:r>
            <a:r>
              <a:rPr lang="en-US" dirty="0" err="1"/>
              <a:t>দূষিত</a:t>
            </a:r>
            <a:r>
              <a:rPr lang="en-US" dirty="0"/>
              <a:t> </a:t>
            </a:r>
            <a:r>
              <a:rPr lang="en-US" dirty="0" err="1"/>
              <a:t>হচ্</a:t>
            </a:r>
            <a:r>
              <a:rPr lang="as-IN" dirty="0"/>
              <a:t>ছ</a:t>
            </a:r>
            <a:r>
              <a:rPr lang="en-US" dirty="0"/>
              <a:t>ে। </a:t>
            </a:r>
          </a:p>
        </p:txBody>
      </p:sp>
    </p:spTree>
    <p:extLst>
      <p:ext uri="{BB962C8B-B14F-4D97-AF65-F5344CB8AC3E}">
        <p14:creationId xmlns:p14="http://schemas.microsoft.com/office/powerpoint/2010/main" val="419453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25CA0-ED6C-4214-BC3A-06F38C17CB72}"/>
              </a:ext>
            </a:extLst>
          </p:cNvPr>
          <p:cNvSpPr/>
          <p:nvPr/>
        </p:nvSpPr>
        <p:spPr>
          <a:xfrm>
            <a:off x="6267456" y="1441909"/>
            <a:ext cx="5522023" cy="29527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C504DE-9BF1-4771-9170-A75045554ABA}"/>
              </a:ext>
            </a:extLst>
          </p:cNvPr>
          <p:cNvSpPr/>
          <p:nvPr/>
        </p:nvSpPr>
        <p:spPr>
          <a:xfrm>
            <a:off x="373956" y="1441909"/>
            <a:ext cx="5522023" cy="29527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E5454C-9B06-4784-9022-2FCCCAC71E8F}"/>
              </a:ext>
            </a:extLst>
          </p:cNvPr>
          <p:cNvSpPr txBox="1"/>
          <p:nvPr/>
        </p:nvSpPr>
        <p:spPr>
          <a:xfrm>
            <a:off x="4022012" y="299171"/>
            <a:ext cx="4203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ন</a:t>
            </a:r>
            <a:r>
              <a:rPr lang="as-IN" dirty="0"/>
              <a:t>ি</a:t>
            </a:r>
            <a:r>
              <a:rPr lang="en-US" dirty="0"/>
              <a:t>চ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en-US" dirty="0" err="1"/>
              <a:t>ছবিতে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দেখতে</a:t>
            </a:r>
            <a:r>
              <a:rPr lang="en-US" dirty="0"/>
              <a:t> </a:t>
            </a:r>
            <a:r>
              <a:rPr lang="en-US" dirty="0" err="1"/>
              <a:t>পাচ্</a:t>
            </a:r>
            <a:r>
              <a:rPr lang="as-IN" dirty="0"/>
              <a:t>ছ</a:t>
            </a:r>
            <a:r>
              <a:rPr lang="en-US" dirty="0"/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58C2AA-0E9E-4F0A-80A9-774275D333E1}"/>
              </a:ext>
            </a:extLst>
          </p:cNvPr>
          <p:cNvSpPr txBox="1"/>
          <p:nvPr/>
        </p:nvSpPr>
        <p:spPr>
          <a:xfrm>
            <a:off x="879266" y="4610101"/>
            <a:ext cx="4304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য</a:t>
            </a:r>
            <a:r>
              <a:rPr lang="as-IN" dirty="0"/>
              <a:t>ে</a:t>
            </a:r>
            <a:r>
              <a:rPr lang="en-US" dirty="0" err="1"/>
              <a:t>খানে</a:t>
            </a:r>
            <a:r>
              <a:rPr lang="en-US" dirty="0"/>
              <a:t> </a:t>
            </a:r>
            <a:r>
              <a:rPr lang="en-US" dirty="0" err="1"/>
              <a:t>সে</a:t>
            </a:r>
            <a:r>
              <a:rPr lang="as-IN" dirty="0"/>
              <a:t>খ</a:t>
            </a:r>
            <a:r>
              <a:rPr lang="en-US" dirty="0"/>
              <a:t>া</a:t>
            </a:r>
            <a:r>
              <a:rPr lang="as-IN" dirty="0"/>
              <a:t>ন</a:t>
            </a:r>
            <a:r>
              <a:rPr lang="en-US" dirty="0"/>
              <a:t>ে </a:t>
            </a:r>
            <a:r>
              <a:rPr lang="as-IN" dirty="0"/>
              <a:t>ম</a:t>
            </a:r>
            <a:r>
              <a:rPr lang="en-US" dirty="0"/>
              <a:t>য়</a:t>
            </a:r>
            <a:r>
              <a:rPr lang="as-IN" dirty="0"/>
              <a:t>ল</a:t>
            </a:r>
            <a:r>
              <a:rPr lang="en-US" dirty="0"/>
              <a:t>া </a:t>
            </a:r>
            <a:r>
              <a:rPr lang="as-IN" dirty="0"/>
              <a:t>ফ</a:t>
            </a:r>
            <a:r>
              <a:rPr lang="en-US" dirty="0"/>
              <a:t>ে</a:t>
            </a:r>
            <a:r>
              <a:rPr lang="as-IN" dirty="0"/>
              <a:t>ল</a:t>
            </a:r>
            <a:r>
              <a:rPr lang="en-US" dirty="0"/>
              <a:t>া </a:t>
            </a:r>
            <a:r>
              <a:rPr lang="as-IN" dirty="0"/>
              <a:t>হ</a:t>
            </a:r>
            <a:r>
              <a:rPr lang="en-US" dirty="0"/>
              <a:t>চ</a:t>
            </a:r>
            <a:r>
              <a:rPr lang="as-IN" dirty="0"/>
              <a:t>্</a:t>
            </a:r>
            <a:r>
              <a:rPr lang="en-US" dirty="0" err="1"/>
              <a:t>ছে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D36598-9391-44C1-BAC0-DD73BE5C9412}"/>
              </a:ext>
            </a:extLst>
          </p:cNvPr>
          <p:cNvSpPr txBox="1"/>
          <p:nvPr/>
        </p:nvSpPr>
        <p:spPr>
          <a:xfrm>
            <a:off x="6876275" y="4660234"/>
            <a:ext cx="4336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য</a:t>
            </a:r>
            <a:r>
              <a:rPr lang="as-IN" dirty="0"/>
              <a:t>ে</a:t>
            </a:r>
            <a:r>
              <a:rPr lang="en-US" dirty="0" err="1"/>
              <a:t>খানে</a:t>
            </a:r>
            <a:r>
              <a:rPr lang="en-US" dirty="0"/>
              <a:t> </a:t>
            </a:r>
            <a:r>
              <a:rPr lang="en-US" dirty="0" err="1"/>
              <a:t>সে</a:t>
            </a:r>
            <a:r>
              <a:rPr lang="as-IN" dirty="0"/>
              <a:t>খ</a:t>
            </a:r>
            <a:r>
              <a:rPr lang="en-US" dirty="0"/>
              <a:t>া</a:t>
            </a:r>
            <a:r>
              <a:rPr lang="as-IN" dirty="0"/>
              <a:t>ন</a:t>
            </a:r>
            <a:r>
              <a:rPr lang="en-US" dirty="0"/>
              <a:t>ে </a:t>
            </a:r>
            <a:r>
              <a:rPr lang="en-US" dirty="0" err="1"/>
              <a:t>মলমূত্র</a:t>
            </a:r>
            <a:r>
              <a:rPr lang="en-US" dirty="0"/>
              <a:t> </a:t>
            </a:r>
            <a:r>
              <a:rPr lang="en-US" dirty="0" err="1"/>
              <a:t>ত্যাগ</a:t>
            </a:r>
            <a:r>
              <a:rPr lang="en-US" dirty="0"/>
              <a:t> </a:t>
            </a:r>
            <a:r>
              <a:rPr lang="en-US" dirty="0" err="1"/>
              <a:t>করা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103AC-72B4-4790-AD5E-7E7F7F5BADE3}"/>
              </a:ext>
            </a:extLst>
          </p:cNvPr>
          <p:cNvSpPr txBox="1"/>
          <p:nvPr/>
        </p:nvSpPr>
        <p:spPr>
          <a:xfrm>
            <a:off x="335829" y="5416091"/>
            <a:ext cx="11854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য</a:t>
            </a:r>
            <a:r>
              <a:rPr lang="as-IN" dirty="0"/>
              <a:t>ে</a:t>
            </a:r>
            <a:r>
              <a:rPr lang="en-US" dirty="0" err="1"/>
              <a:t>খানে</a:t>
            </a:r>
            <a:r>
              <a:rPr lang="en-US" dirty="0"/>
              <a:t> </a:t>
            </a:r>
            <a:r>
              <a:rPr lang="en-US" dirty="0" err="1"/>
              <a:t>সে</a:t>
            </a:r>
            <a:r>
              <a:rPr lang="as-IN" dirty="0"/>
              <a:t>খ</a:t>
            </a:r>
            <a:r>
              <a:rPr lang="en-US" dirty="0"/>
              <a:t>া</a:t>
            </a:r>
            <a:r>
              <a:rPr lang="as-IN" dirty="0"/>
              <a:t>ন</a:t>
            </a:r>
            <a:r>
              <a:rPr lang="en-US" dirty="0"/>
              <a:t>ে </a:t>
            </a:r>
            <a:r>
              <a:rPr lang="as-IN" dirty="0"/>
              <a:t>ম</a:t>
            </a:r>
            <a:r>
              <a:rPr lang="en-US" dirty="0"/>
              <a:t>য়</a:t>
            </a:r>
            <a:r>
              <a:rPr lang="as-IN" dirty="0"/>
              <a:t>ল</a:t>
            </a:r>
            <a:r>
              <a:rPr lang="en-US" dirty="0"/>
              <a:t>া </a:t>
            </a:r>
            <a:r>
              <a:rPr lang="as-IN" dirty="0"/>
              <a:t>ফ</a:t>
            </a:r>
            <a:r>
              <a:rPr lang="en-US" dirty="0"/>
              <a:t>ে</a:t>
            </a:r>
            <a:r>
              <a:rPr lang="as-IN" dirty="0"/>
              <a:t>ল</a:t>
            </a:r>
            <a:r>
              <a:rPr lang="en-US" dirty="0"/>
              <a:t>া </a:t>
            </a:r>
            <a:r>
              <a:rPr lang="as-IN" dirty="0"/>
              <a:t>ও</a:t>
            </a:r>
            <a:r>
              <a:rPr lang="en-US" dirty="0"/>
              <a:t> </a:t>
            </a:r>
            <a:r>
              <a:rPr lang="as-IN" dirty="0"/>
              <a:t>ম</a:t>
            </a:r>
            <a:r>
              <a:rPr lang="en-US" dirty="0"/>
              <a:t>ল</a:t>
            </a:r>
            <a:r>
              <a:rPr lang="as-IN" dirty="0"/>
              <a:t>ম</a:t>
            </a:r>
            <a:r>
              <a:rPr lang="en-US" dirty="0"/>
              <a:t>ূ</a:t>
            </a:r>
            <a:r>
              <a:rPr lang="as-IN" dirty="0"/>
              <a:t>ত</a:t>
            </a:r>
            <a:r>
              <a:rPr lang="en-US" dirty="0"/>
              <a:t>্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ত</a:t>
            </a:r>
            <a:r>
              <a:rPr lang="en-US" dirty="0"/>
              <a:t>্</a:t>
            </a:r>
            <a:r>
              <a:rPr lang="as-IN" dirty="0"/>
              <a:t>য</a:t>
            </a:r>
            <a:r>
              <a:rPr lang="en-US" dirty="0"/>
              <a:t>া</a:t>
            </a:r>
            <a:r>
              <a:rPr lang="as-IN" dirty="0"/>
              <a:t>গ</a:t>
            </a:r>
            <a:r>
              <a:rPr lang="en-US" dirty="0"/>
              <a:t>ে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ণ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ব</a:t>
            </a:r>
            <a:r>
              <a:rPr lang="en-US" dirty="0"/>
              <a:t>া</a:t>
            </a:r>
            <a:r>
              <a:rPr lang="as-IN" dirty="0"/>
              <a:t>য়</a:t>
            </a:r>
            <a:r>
              <a:rPr lang="en-US" dirty="0"/>
              <a:t>ু</a:t>
            </a:r>
            <a:r>
              <a:rPr lang="as-IN" dirty="0"/>
              <a:t>ত</a:t>
            </a:r>
            <a:r>
              <a:rPr lang="en-US" dirty="0"/>
              <a:t>ে </a:t>
            </a:r>
            <a:r>
              <a:rPr lang="as-IN" dirty="0"/>
              <a:t>দ</a:t>
            </a:r>
            <a:r>
              <a:rPr lang="en-US" dirty="0" err="1"/>
              <a:t>ুর্গন্</a:t>
            </a:r>
            <a:r>
              <a:rPr lang="as-IN" dirty="0"/>
              <a:t>ধ</a:t>
            </a:r>
            <a:r>
              <a:rPr lang="en-US" dirty="0"/>
              <a:t> </a:t>
            </a:r>
            <a:r>
              <a:rPr lang="en-US" dirty="0" err="1"/>
              <a:t>ছড়ায়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বায়ু</a:t>
            </a:r>
            <a:r>
              <a:rPr lang="en-US" dirty="0"/>
              <a:t> </a:t>
            </a:r>
            <a:r>
              <a:rPr lang="en-US" dirty="0" err="1"/>
              <a:t>দূ</a:t>
            </a:r>
            <a:r>
              <a:rPr lang="as-IN" dirty="0"/>
              <a:t>ষ</a:t>
            </a:r>
            <a:r>
              <a:rPr lang="en-US" dirty="0"/>
              <a:t>ি</a:t>
            </a:r>
            <a:r>
              <a:rPr lang="as-IN" dirty="0"/>
              <a:t>ত</a:t>
            </a:r>
            <a:r>
              <a:rPr lang="en-US" dirty="0"/>
              <a:t> </a:t>
            </a:r>
            <a:r>
              <a:rPr lang="as-IN" dirty="0"/>
              <a:t>হ</a:t>
            </a:r>
            <a:r>
              <a:rPr lang="en-US" dirty="0"/>
              <a:t>য়। </a:t>
            </a:r>
          </a:p>
        </p:txBody>
      </p:sp>
    </p:spTree>
    <p:extLst>
      <p:ext uri="{BB962C8B-B14F-4D97-AF65-F5344CB8AC3E}">
        <p14:creationId xmlns:p14="http://schemas.microsoft.com/office/powerpoint/2010/main" val="305557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6D5402-FD57-42D8-81DA-3D129CBDE54B}"/>
              </a:ext>
            </a:extLst>
          </p:cNvPr>
          <p:cNvSpPr txBox="1"/>
          <p:nvPr/>
        </p:nvSpPr>
        <p:spPr>
          <a:xfrm>
            <a:off x="5199653" y="748147"/>
            <a:ext cx="167706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as-IN" dirty="0"/>
              <a:t>এ</a:t>
            </a:r>
            <a:r>
              <a:rPr lang="en-US" dirty="0"/>
              <a:t>ক</a:t>
            </a:r>
            <a:r>
              <a:rPr lang="as-IN" dirty="0"/>
              <a:t>ক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া</a:t>
            </a:r>
            <a:r>
              <a:rPr lang="as-IN" dirty="0"/>
              <a:t>জ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FA017-5C52-4C61-864B-BC87D9053B3A}"/>
              </a:ext>
            </a:extLst>
          </p:cNvPr>
          <p:cNvSpPr txBox="1"/>
          <p:nvPr/>
        </p:nvSpPr>
        <p:spPr>
          <a:xfrm>
            <a:off x="3509394" y="2217309"/>
            <a:ext cx="4575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err="1"/>
              <a:t>বায়ু</a:t>
            </a:r>
            <a:r>
              <a:rPr lang="en-US" dirty="0"/>
              <a:t> </a:t>
            </a:r>
            <a:r>
              <a:rPr lang="en-US" dirty="0" err="1"/>
              <a:t>দূষণের</a:t>
            </a:r>
            <a:r>
              <a:rPr lang="en-US" dirty="0"/>
              <a:t> </a:t>
            </a:r>
            <a:r>
              <a:rPr lang="en-US" dirty="0" err="1"/>
              <a:t>তিনটি</a:t>
            </a:r>
            <a:r>
              <a:rPr lang="en-US" dirty="0"/>
              <a:t> </a:t>
            </a:r>
            <a:r>
              <a:rPr lang="en-US" dirty="0" err="1"/>
              <a:t>কারণ</a:t>
            </a:r>
            <a:r>
              <a:rPr lang="en-US" dirty="0"/>
              <a:t> </a:t>
            </a:r>
            <a:r>
              <a:rPr lang="en-US" dirty="0" err="1"/>
              <a:t>লেখ</a:t>
            </a:r>
            <a:r>
              <a:rPr lang="en-US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083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ফুসফুসের ক্যান্সার ও বিশেষজ্ঞের পরামর্শ | 777835 | কালের কণ্ঠ | kalerkantho">
            <a:extLst>
              <a:ext uri="{FF2B5EF4-FFF2-40B4-BE49-F238E27FC236}">
                <a16:creationId xmlns:a16="http://schemas.microsoft.com/office/drawing/2014/main" id="{9370773B-F7EB-42E9-BC35-67FE52FD6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" y="1300610"/>
            <a:ext cx="3943350" cy="2380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148" name="Picture 4" descr="অক্সিজেনের কৃত্রিম সংকট">
            <a:extLst>
              <a:ext uri="{FF2B5EF4-FFF2-40B4-BE49-F238E27FC236}">
                <a16:creationId xmlns:a16="http://schemas.microsoft.com/office/drawing/2014/main" id="{28F798DF-C789-44AF-A015-1B50C5BEA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61" y="1305370"/>
            <a:ext cx="4300543" cy="24220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150" name="Picture 6" descr="হৃদরোগী বাড়ছে বাদ যাচ্ছে না শিশু ও তরুণরা">
            <a:extLst>
              <a:ext uri="{FF2B5EF4-FFF2-40B4-BE49-F238E27FC236}">
                <a16:creationId xmlns:a16="http://schemas.microsoft.com/office/drawing/2014/main" id="{BFF05BD2-383E-4303-B7EC-5865C3CD6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4" y="1331838"/>
            <a:ext cx="3333750" cy="2422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C244EF-AB86-412A-B49A-348E45167FDF}"/>
              </a:ext>
            </a:extLst>
          </p:cNvPr>
          <p:cNvSpPr txBox="1"/>
          <p:nvPr/>
        </p:nvSpPr>
        <p:spPr>
          <a:xfrm>
            <a:off x="4022012" y="613496"/>
            <a:ext cx="4203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ন</a:t>
            </a:r>
            <a:r>
              <a:rPr lang="as-IN" dirty="0"/>
              <a:t>ি</a:t>
            </a:r>
            <a:r>
              <a:rPr lang="en-US" dirty="0"/>
              <a:t>চ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en-US" dirty="0" err="1"/>
              <a:t>ছবিতে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দেখতে</a:t>
            </a:r>
            <a:r>
              <a:rPr lang="en-US" dirty="0"/>
              <a:t> </a:t>
            </a:r>
            <a:r>
              <a:rPr lang="en-US" dirty="0" err="1"/>
              <a:t>পাচ্</a:t>
            </a:r>
            <a:r>
              <a:rPr lang="as-IN" dirty="0"/>
              <a:t>ছ</a:t>
            </a:r>
            <a:r>
              <a:rPr lang="en-US" dirty="0"/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B3DF7-DE2A-4CDD-B5B2-B279570770D0}"/>
              </a:ext>
            </a:extLst>
          </p:cNvPr>
          <p:cNvSpPr txBox="1"/>
          <p:nvPr/>
        </p:nvSpPr>
        <p:spPr>
          <a:xfrm>
            <a:off x="392987" y="3948562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ফ</a:t>
            </a:r>
            <a:r>
              <a:rPr lang="as-IN" dirty="0"/>
              <a:t>ু</a:t>
            </a:r>
            <a:r>
              <a:rPr lang="en-US" dirty="0"/>
              <a:t>স</a:t>
            </a:r>
            <a:r>
              <a:rPr lang="as-IN" dirty="0"/>
              <a:t>ফ</a:t>
            </a:r>
            <a:r>
              <a:rPr lang="en-US" dirty="0"/>
              <a:t>ু</a:t>
            </a:r>
            <a:r>
              <a:rPr lang="as-IN" dirty="0"/>
              <a:t>স</a:t>
            </a:r>
            <a:r>
              <a:rPr lang="en-US" dirty="0"/>
              <a:t>ে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্</a:t>
            </a:r>
            <a:r>
              <a:rPr lang="as-IN" dirty="0"/>
              <a:t>য</a:t>
            </a:r>
            <a:r>
              <a:rPr lang="en-US" dirty="0"/>
              <a:t>া</a:t>
            </a:r>
            <a:r>
              <a:rPr lang="as-IN" dirty="0"/>
              <a:t>ন</a:t>
            </a:r>
            <a:r>
              <a:rPr lang="en-US" dirty="0"/>
              <a:t>্</a:t>
            </a:r>
            <a:r>
              <a:rPr lang="as-IN" dirty="0"/>
              <a:t>স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5832CC-192F-4C86-8254-BB4211EC6A2F}"/>
              </a:ext>
            </a:extLst>
          </p:cNvPr>
          <p:cNvSpPr txBox="1"/>
          <p:nvPr/>
        </p:nvSpPr>
        <p:spPr>
          <a:xfrm>
            <a:off x="5140598" y="3948562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শ্বাসজনিত</a:t>
            </a:r>
            <a:r>
              <a:rPr lang="en-US" dirty="0"/>
              <a:t> </a:t>
            </a:r>
            <a:r>
              <a:rPr lang="en-US" dirty="0" err="1"/>
              <a:t>রোগী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CCACE-6F2B-498C-AD80-9B4AB87259E9}"/>
              </a:ext>
            </a:extLst>
          </p:cNvPr>
          <p:cNvSpPr txBox="1"/>
          <p:nvPr/>
        </p:nvSpPr>
        <p:spPr>
          <a:xfrm>
            <a:off x="9217644" y="3948562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as-IN" dirty="0"/>
              <a:t>হ</a:t>
            </a:r>
            <a:r>
              <a:rPr lang="en-US" dirty="0" err="1"/>
              <a:t>ৃদরোগী</a:t>
            </a: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818BC3-5B06-4EAF-91A8-6B8159CB34FA}"/>
              </a:ext>
            </a:extLst>
          </p:cNvPr>
          <p:cNvSpPr txBox="1"/>
          <p:nvPr/>
        </p:nvSpPr>
        <p:spPr>
          <a:xfrm>
            <a:off x="164382" y="4580399"/>
            <a:ext cx="119571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বায়ু</a:t>
            </a:r>
            <a:r>
              <a:rPr lang="en-US" dirty="0"/>
              <a:t> </a:t>
            </a:r>
            <a:r>
              <a:rPr lang="as-IN" dirty="0"/>
              <a:t>দ</a:t>
            </a:r>
            <a:r>
              <a:rPr lang="en-US" dirty="0" err="1"/>
              <a:t>ূষণ</a:t>
            </a:r>
            <a:r>
              <a:rPr lang="en-US" dirty="0"/>
              <a:t> </a:t>
            </a:r>
            <a:r>
              <a:rPr lang="as-IN" dirty="0"/>
              <a:t>ম</a:t>
            </a:r>
            <a:r>
              <a:rPr lang="en-US" dirty="0"/>
              <a:t>া</a:t>
            </a:r>
            <a:r>
              <a:rPr lang="as-IN" dirty="0"/>
              <a:t>ন</a:t>
            </a:r>
            <a:r>
              <a:rPr lang="en-US" dirty="0" err="1"/>
              <a:t>ুষের</a:t>
            </a:r>
            <a:r>
              <a:rPr lang="en-US" dirty="0"/>
              <a:t> </a:t>
            </a:r>
            <a:r>
              <a:rPr lang="en-US" dirty="0" err="1"/>
              <a:t>স্বাস্থ্যের</a:t>
            </a:r>
            <a:r>
              <a:rPr lang="en-US" dirty="0"/>
              <a:t> </a:t>
            </a:r>
            <a:r>
              <a:rPr lang="en-US" dirty="0" err="1"/>
              <a:t>জন্য</a:t>
            </a:r>
            <a:r>
              <a:rPr lang="en-US" dirty="0"/>
              <a:t> </a:t>
            </a:r>
            <a:r>
              <a:rPr lang="en-US" dirty="0" err="1"/>
              <a:t>ক্</a:t>
            </a:r>
            <a:r>
              <a:rPr lang="as-IN" dirty="0"/>
              <a:t>ষ</a:t>
            </a:r>
            <a:r>
              <a:rPr lang="en-US" dirty="0"/>
              <a:t>ত</a:t>
            </a:r>
            <a:r>
              <a:rPr lang="as-IN" dirty="0"/>
              <a:t>ি</a:t>
            </a:r>
            <a:r>
              <a:rPr lang="en-US" dirty="0"/>
              <a:t>ক</a:t>
            </a:r>
            <a:r>
              <a:rPr lang="as-IN" dirty="0"/>
              <a:t>র</a:t>
            </a:r>
            <a:r>
              <a:rPr lang="en-US" dirty="0"/>
              <a:t>। </a:t>
            </a:r>
            <a:r>
              <a:rPr lang="as-IN" dirty="0"/>
              <a:t>এ</a:t>
            </a:r>
            <a:r>
              <a:rPr lang="en-US" dirty="0"/>
              <a:t>র </a:t>
            </a:r>
            <a:r>
              <a:rPr lang="as-IN" dirty="0"/>
              <a:t>ফ</a:t>
            </a:r>
            <a:r>
              <a:rPr lang="en-US" dirty="0"/>
              <a:t>ল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ম</a:t>
            </a:r>
            <a:r>
              <a:rPr lang="en-US" dirty="0"/>
              <a:t>া</a:t>
            </a:r>
            <a:r>
              <a:rPr lang="as-IN" dirty="0"/>
              <a:t>ন</a:t>
            </a:r>
            <a:r>
              <a:rPr lang="en-US" dirty="0" err="1"/>
              <a:t>ুষ</a:t>
            </a:r>
            <a:r>
              <a:rPr lang="en-US" dirty="0"/>
              <a:t> </a:t>
            </a:r>
            <a:r>
              <a:rPr lang="en-US" dirty="0" err="1"/>
              <a:t>ফুসফুসের</a:t>
            </a:r>
            <a:r>
              <a:rPr lang="en-US" dirty="0"/>
              <a:t> </a:t>
            </a:r>
            <a:r>
              <a:rPr lang="en-US" dirty="0" err="1"/>
              <a:t>ক্যান্সার</a:t>
            </a:r>
            <a:r>
              <a:rPr lang="en-US" dirty="0"/>
              <a:t>, </a:t>
            </a:r>
            <a:r>
              <a:rPr lang="en-US" dirty="0" err="1"/>
              <a:t>শ্বাসজনিত</a:t>
            </a:r>
            <a:r>
              <a:rPr lang="en-US" dirty="0"/>
              <a:t> </a:t>
            </a:r>
            <a:r>
              <a:rPr lang="en-US" dirty="0" err="1"/>
              <a:t>রোগ</a:t>
            </a:r>
            <a:r>
              <a:rPr lang="en-US" dirty="0"/>
              <a:t>, </a:t>
            </a:r>
          </a:p>
          <a:p>
            <a:r>
              <a:rPr lang="en-US" dirty="0"/>
              <a:t>হ</a:t>
            </a:r>
            <a:r>
              <a:rPr lang="as-IN" dirty="0"/>
              <a:t>ৃ</a:t>
            </a:r>
            <a:r>
              <a:rPr lang="en-US" dirty="0"/>
              <a:t>দ</a:t>
            </a:r>
            <a:r>
              <a:rPr lang="as-IN" dirty="0"/>
              <a:t>র</a:t>
            </a:r>
            <a:r>
              <a:rPr lang="en-US" dirty="0"/>
              <a:t>ো</a:t>
            </a:r>
            <a:r>
              <a:rPr lang="as-IN" dirty="0"/>
              <a:t>গ</a:t>
            </a:r>
            <a:r>
              <a:rPr lang="en-US" dirty="0"/>
              <a:t>স</a:t>
            </a:r>
            <a:r>
              <a:rPr lang="as-IN" dirty="0"/>
              <a:t>হ</a:t>
            </a:r>
            <a:r>
              <a:rPr lang="en-US" dirty="0"/>
              <a:t> </a:t>
            </a:r>
            <a:r>
              <a:rPr lang="as-IN" dirty="0"/>
              <a:t>ব</a:t>
            </a:r>
            <a:r>
              <a:rPr lang="en-US" dirty="0"/>
              <a:t>ি</a:t>
            </a:r>
            <a:r>
              <a:rPr lang="as-IN" dirty="0"/>
              <a:t>ভ</a:t>
            </a:r>
            <a:r>
              <a:rPr lang="en-US" dirty="0"/>
              <a:t>ি</a:t>
            </a:r>
            <a:r>
              <a:rPr lang="as-IN" dirty="0"/>
              <a:t>ন</a:t>
            </a:r>
            <a:r>
              <a:rPr lang="en-US" dirty="0"/>
              <a:t>্</a:t>
            </a:r>
            <a:r>
              <a:rPr lang="as-IN" dirty="0"/>
              <a:t>ন</a:t>
            </a:r>
            <a:r>
              <a:rPr lang="en-US" dirty="0"/>
              <a:t> </a:t>
            </a:r>
            <a:r>
              <a:rPr lang="as-IN" dirty="0"/>
              <a:t>র</a:t>
            </a:r>
            <a:r>
              <a:rPr lang="en-US" dirty="0"/>
              <a:t>ো</a:t>
            </a:r>
            <a:r>
              <a:rPr lang="as-IN" dirty="0"/>
              <a:t>গ</a:t>
            </a:r>
            <a:r>
              <a:rPr lang="en-US" dirty="0"/>
              <a:t>ে </a:t>
            </a:r>
            <a:r>
              <a:rPr lang="as-IN" dirty="0"/>
              <a:t>আ</a:t>
            </a:r>
            <a:r>
              <a:rPr lang="en-US" dirty="0"/>
              <a:t>ক</a:t>
            </a:r>
            <a:r>
              <a:rPr lang="as-IN" dirty="0"/>
              <a:t>্</a:t>
            </a:r>
            <a:r>
              <a:rPr lang="en-US" dirty="0"/>
              <a:t>র</a:t>
            </a:r>
            <a:r>
              <a:rPr lang="as-IN" dirty="0"/>
              <a:t>া</a:t>
            </a:r>
            <a:r>
              <a:rPr lang="en-US" dirty="0"/>
              <a:t>ন</a:t>
            </a:r>
            <a:r>
              <a:rPr lang="as-IN" dirty="0"/>
              <a:t>্</a:t>
            </a:r>
            <a:r>
              <a:rPr lang="en-US" dirty="0"/>
              <a:t>ত </a:t>
            </a:r>
            <a:r>
              <a:rPr lang="as-IN" dirty="0"/>
              <a:t>হ</a:t>
            </a:r>
            <a:r>
              <a:rPr lang="en-US" dirty="0"/>
              <a:t>য়।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A57B30-39DD-47DA-A905-91DC475E2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1" y="18616"/>
            <a:ext cx="56292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8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1CD11F-7B9A-4473-AF10-C5ADF96EA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1" y="1063509"/>
            <a:ext cx="5822140" cy="3751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এসিড বৃষ্টি | 676972 | কালের কণ্ঠ | kalerkantho">
            <a:extLst>
              <a:ext uri="{FF2B5EF4-FFF2-40B4-BE49-F238E27FC236}">
                <a16:creationId xmlns:a16="http://schemas.microsoft.com/office/drawing/2014/main" id="{1BB313BC-B51E-4593-8A5F-EC0E4B588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700" y="1063509"/>
            <a:ext cx="5822141" cy="3704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83FFDE-E50E-4E74-A626-4B556B65CFDE}"/>
              </a:ext>
            </a:extLst>
          </p:cNvPr>
          <p:cNvSpPr txBox="1"/>
          <p:nvPr/>
        </p:nvSpPr>
        <p:spPr>
          <a:xfrm>
            <a:off x="4022012" y="299171"/>
            <a:ext cx="4203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ন</a:t>
            </a:r>
            <a:r>
              <a:rPr lang="as-IN" dirty="0"/>
              <a:t>ি</a:t>
            </a:r>
            <a:r>
              <a:rPr lang="en-US" dirty="0"/>
              <a:t>চ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en-US" dirty="0" err="1"/>
              <a:t>ছবিতে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দেখতে</a:t>
            </a:r>
            <a:r>
              <a:rPr lang="en-US" dirty="0"/>
              <a:t> </a:t>
            </a:r>
            <a:r>
              <a:rPr lang="en-US" dirty="0" err="1"/>
              <a:t>পাচ্</a:t>
            </a:r>
            <a:r>
              <a:rPr lang="as-IN" dirty="0"/>
              <a:t>ছ</a:t>
            </a:r>
            <a:r>
              <a:rPr lang="en-US" dirty="0"/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103A89-6A34-44C8-9E27-C80F9957942E}"/>
              </a:ext>
            </a:extLst>
          </p:cNvPr>
          <p:cNvSpPr txBox="1"/>
          <p:nvPr/>
        </p:nvSpPr>
        <p:spPr>
          <a:xfrm>
            <a:off x="985577" y="4988092"/>
            <a:ext cx="3430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পৃথিবীর</a:t>
            </a:r>
            <a:r>
              <a:rPr lang="en-US" dirty="0"/>
              <a:t> উ</a:t>
            </a:r>
            <a:r>
              <a:rPr lang="as-IN" dirty="0"/>
              <a:t>ষ</a:t>
            </a:r>
            <a:r>
              <a:rPr lang="en-US" dirty="0"/>
              <a:t>্</a:t>
            </a:r>
            <a:r>
              <a:rPr lang="as-IN" dirty="0"/>
              <a:t>ণ</a:t>
            </a:r>
            <a:r>
              <a:rPr lang="en-US" dirty="0"/>
              <a:t>ত</a:t>
            </a:r>
            <a:r>
              <a:rPr lang="as-IN" dirty="0"/>
              <a:t>া</a:t>
            </a:r>
            <a:r>
              <a:rPr lang="en-US" dirty="0"/>
              <a:t> </a:t>
            </a:r>
            <a:r>
              <a:rPr lang="as-IN" dirty="0"/>
              <a:t>ব</a:t>
            </a:r>
            <a:r>
              <a:rPr lang="en-US" dirty="0" err="1"/>
              <a:t>ৃদ্ধি</a:t>
            </a:r>
            <a:r>
              <a:rPr lang="en-US" dirty="0"/>
              <a:t> </a:t>
            </a:r>
            <a:r>
              <a:rPr lang="en-US" dirty="0" err="1"/>
              <a:t>পাচ্</a:t>
            </a:r>
            <a:r>
              <a:rPr lang="as-IN" dirty="0"/>
              <a:t>ছ</a:t>
            </a:r>
            <a:r>
              <a:rPr lang="en-US" dirty="0"/>
              <a:t>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627D8-3873-4E61-BBC3-063815466575}"/>
              </a:ext>
            </a:extLst>
          </p:cNvPr>
          <p:cNvSpPr txBox="1"/>
          <p:nvPr/>
        </p:nvSpPr>
        <p:spPr>
          <a:xfrm>
            <a:off x="8243633" y="4967996"/>
            <a:ext cx="1568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এ</a:t>
            </a:r>
            <a:r>
              <a:rPr lang="as-IN" dirty="0"/>
              <a:t>স</a:t>
            </a:r>
            <a:r>
              <a:rPr lang="en-US" dirty="0"/>
              <a:t>ি</a:t>
            </a:r>
            <a:r>
              <a:rPr lang="as-IN" dirty="0"/>
              <a:t>ড</a:t>
            </a:r>
            <a:r>
              <a:rPr lang="en-US" dirty="0"/>
              <a:t> </a:t>
            </a:r>
            <a:r>
              <a:rPr lang="as-IN" dirty="0"/>
              <a:t>ব</a:t>
            </a:r>
            <a:r>
              <a:rPr lang="en-US" dirty="0"/>
              <a:t>ৃ</a:t>
            </a:r>
            <a:r>
              <a:rPr lang="as-IN" dirty="0"/>
              <a:t>ষ</a:t>
            </a:r>
            <a:r>
              <a:rPr lang="en-US" dirty="0"/>
              <a:t>্</a:t>
            </a:r>
            <a:r>
              <a:rPr lang="as-IN" dirty="0"/>
              <a:t>ট</a:t>
            </a:r>
            <a:r>
              <a:rPr lang="en-US" dirty="0"/>
              <a:t>ি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FACC6-663E-4DFB-B25C-DA5A4FF6012D}"/>
              </a:ext>
            </a:extLst>
          </p:cNvPr>
          <p:cNvSpPr txBox="1"/>
          <p:nvPr/>
        </p:nvSpPr>
        <p:spPr>
          <a:xfrm>
            <a:off x="429662" y="5573609"/>
            <a:ext cx="115323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জ</a:t>
            </a:r>
            <a:r>
              <a:rPr lang="as-IN" dirty="0"/>
              <a:t>ী</a:t>
            </a:r>
            <a:r>
              <a:rPr lang="en-US" dirty="0"/>
              <a:t>ব</a:t>
            </a:r>
            <a:r>
              <a:rPr lang="as-IN" dirty="0"/>
              <a:t>া</a:t>
            </a:r>
            <a:r>
              <a:rPr lang="en-US" dirty="0" err="1"/>
              <a:t>শ্ম</a:t>
            </a:r>
            <a:r>
              <a:rPr lang="en-US" dirty="0"/>
              <a:t> </a:t>
            </a:r>
            <a:r>
              <a:rPr lang="en-US" dirty="0" err="1"/>
              <a:t>জ্বালানি</a:t>
            </a:r>
            <a:r>
              <a:rPr lang="en-US" dirty="0"/>
              <a:t> </a:t>
            </a:r>
            <a:r>
              <a:rPr lang="en-US" dirty="0" err="1"/>
              <a:t>পোড়ানোর</a:t>
            </a:r>
            <a:r>
              <a:rPr lang="en-US" dirty="0"/>
              <a:t> </a:t>
            </a:r>
            <a:r>
              <a:rPr lang="en-US" dirty="0" err="1"/>
              <a:t>ফলে</a:t>
            </a:r>
            <a:r>
              <a:rPr lang="en-US" dirty="0"/>
              <a:t> </a:t>
            </a:r>
            <a:r>
              <a:rPr lang="en-US" dirty="0" err="1"/>
              <a:t>বাতাসে</a:t>
            </a:r>
            <a:r>
              <a:rPr lang="en-US" dirty="0"/>
              <a:t> </a:t>
            </a:r>
            <a:r>
              <a:rPr lang="en-US" dirty="0" err="1"/>
              <a:t>কার্বন</a:t>
            </a:r>
            <a:r>
              <a:rPr lang="en-US" dirty="0"/>
              <a:t> </a:t>
            </a:r>
            <a:r>
              <a:rPr lang="en-US" dirty="0" err="1"/>
              <a:t>ডাই</a:t>
            </a:r>
            <a:r>
              <a:rPr lang="as-IN" dirty="0"/>
              <a:t>অ</a:t>
            </a:r>
            <a:r>
              <a:rPr lang="en-US" dirty="0"/>
              <a:t>ক</a:t>
            </a:r>
            <a:r>
              <a:rPr lang="as-IN" dirty="0"/>
              <a:t>্</a:t>
            </a:r>
            <a:r>
              <a:rPr lang="en-US" dirty="0"/>
              <a:t>স</a:t>
            </a:r>
            <a:r>
              <a:rPr lang="as-IN" dirty="0"/>
              <a:t>া</a:t>
            </a:r>
            <a:r>
              <a:rPr lang="en-US" dirty="0"/>
              <a:t>ই</a:t>
            </a:r>
            <a:r>
              <a:rPr lang="as-IN" dirty="0"/>
              <a:t>ড</a:t>
            </a:r>
            <a:r>
              <a:rPr lang="en-US" dirty="0"/>
              <a:t> </a:t>
            </a:r>
            <a:r>
              <a:rPr lang="as-IN" dirty="0"/>
              <a:t>ও</a:t>
            </a:r>
            <a:r>
              <a:rPr lang="en-US" dirty="0"/>
              <a:t> </a:t>
            </a:r>
            <a:r>
              <a:rPr lang="as-IN" dirty="0"/>
              <a:t>অ</a:t>
            </a:r>
            <a:r>
              <a:rPr lang="en-US" dirty="0"/>
              <a:t>ন</a:t>
            </a:r>
            <a:r>
              <a:rPr lang="as-IN" dirty="0"/>
              <a:t>্</a:t>
            </a:r>
            <a:r>
              <a:rPr lang="en-US" dirty="0"/>
              <a:t>য</a:t>
            </a:r>
            <a:r>
              <a:rPr lang="as-IN" dirty="0"/>
              <a:t>ন</a:t>
            </a:r>
            <a:r>
              <a:rPr lang="en-US" dirty="0"/>
              <a:t>্</a:t>
            </a:r>
            <a:r>
              <a:rPr lang="as-IN" dirty="0"/>
              <a:t>য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 err="1"/>
              <a:t>্ষতিকর</a:t>
            </a:r>
            <a:r>
              <a:rPr lang="en-US" dirty="0"/>
              <a:t> </a:t>
            </a:r>
            <a:r>
              <a:rPr lang="en-US" dirty="0" err="1"/>
              <a:t>গ্যাস</a:t>
            </a:r>
            <a:r>
              <a:rPr lang="en-US" dirty="0"/>
              <a:t> </a:t>
            </a:r>
            <a:r>
              <a:rPr lang="en-US" dirty="0" err="1"/>
              <a:t>ছড়ায়</a:t>
            </a:r>
            <a:r>
              <a:rPr lang="en-US" dirty="0"/>
              <a:t>।</a:t>
            </a:r>
          </a:p>
          <a:p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সকল</a:t>
            </a:r>
            <a:r>
              <a:rPr lang="en-US" dirty="0"/>
              <a:t> </a:t>
            </a:r>
            <a:r>
              <a:rPr lang="en-US" dirty="0" err="1"/>
              <a:t>গ্যাস</a:t>
            </a:r>
            <a:r>
              <a:rPr lang="en-US" dirty="0"/>
              <a:t> </a:t>
            </a:r>
            <a:r>
              <a:rPr lang="en-US" dirty="0" err="1"/>
              <a:t>বায়ুতে</a:t>
            </a:r>
            <a:r>
              <a:rPr lang="en-US" dirty="0"/>
              <a:t> </a:t>
            </a:r>
            <a:r>
              <a:rPr lang="en-US" dirty="0" err="1"/>
              <a:t>বেড়ে</a:t>
            </a:r>
            <a:r>
              <a:rPr lang="en-US" dirty="0"/>
              <a:t> </a:t>
            </a:r>
            <a:r>
              <a:rPr lang="en-US" dirty="0" err="1"/>
              <a:t>যাওয়ার</a:t>
            </a:r>
            <a:r>
              <a:rPr lang="en-US" dirty="0"/>
              <a:t> </a:t>
            </a:r>
            <a:r>
              <a:rPr lang="en-US" dirty="0" err="1"/>
              <a:t>ফলে</a:t>
            </a:r>
            <a:r>
              <a:rPr lang="en-US" dirty="0"/>
              <a:t> প</a:t>
            </a:r>
            <a:r>
              <a:rPr lang="as-IN" dirty="0"/>
              <a:t>ৃ</a:t>
            </a:r>
            <a:r>
              <a:rPr lang="en-US" dirty="0" err="1"/>
              <a:t>থিবীর</a:t>
            </a:r>
            <a:r>
              <a:rPr lang="en-US" dirty="0"/>
              <a:t> </a:t>
            </a:r>
            <a:r>
              <a:rPr lang="en-US" dirty="0" err="1"/>
              <a:t>উষ্ণতা</a:t>
            </a:r>
            <a:r>
              <a:rPr lang="en-US" dirty="0"/>
              <a:t> ব</a:t>
            </a:r>
            <a:r>
              <a:rPr lang="as-IN" dirty="0"/>
              <a:t>ৃ</a:t>
            </a:r>
            <a:r>
              <a:rPr lang="en-US" dirty="0"/>
              <a:t>দ</a:t>
            </a:r>
            <a:r>
              <a:rPr lang="as-IN" dirty="0"/>
              <a:t>্</a:t>
            </a:r>
            <a:r>
              <a:rPr lang="en-US" dirty="0" err="1"/>
              <a:t>ধি</a:t>
            </a:r>
            <a:r>
              <a:rPr lang="en-US" dirty="0"/>
              <a:t> </a:t>
            </a:r>
            <a:r>
              <a:rPr lang="en-US" dirty="0" err="1"/>
              <a:t>পাচ্ছে</a:t>
            </a:r>
            <a:r>
              <a:rPr lang="en-US" dirty="0"/>
              <a:t> ও </a:t>
            </a:r>
            <a:r>
              <a:rPr lang="en-US" dirty="0" err="1"/>
              <a:t>এসিড</a:t>
            </a:r>
            <a:r>
              <a:rPr lang="en-US" dirty="0"/>
              <a:t> ব</a:t>
            </a:r>
            <a:r>
              <a:rPr lang="as-IN" dirty="0"/>
              <a:t>ৃ</a:t>
            </a:r>
            <a:r>
              <a:rPr lang="en-US" dirty="0" err="1"/>
              <a:t>ষ্টি</a:t>
            </a:r>
            <a:r>
              <a:rPr lang="en-US" dirty="0"/>
              <a:t> </a:t>
            </a:r>
            <a:r>
              <a:rPr lang="en-US" dirty="0" err="1"/>
              <a:t>হচ্ছে</a:t>
            </a:r>
            <a:r>
              <a:rPr lang="en-US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1561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>
            <a:extLst>
              <a:ext uri="{FF2B5EF4-FFF2-40B4-BE49-F238E27FC236}">
                <a16:creationId xmlns:a16="http://schemas.microsoft.com/office/drawing/2014/main" id="{3BF04CCD-155A-4466-A467-E3FF71568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7" y="1085850"/>
            <a:ext cx="5858272" cy="3288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218" name="Picture 2" descr="তিন ইটের ভাটার ৩ লাখ টাকা জরিমানা | সারাদেশ | The Daily Ittefaq">
            <a:extLst>
              <a:ext uri="{FF2B5EF4-FFF2-40B4-BE49-F238E27FC236}">
                <a16:creationId xmlns:a16="http://schemas.microsoft.com/office/drawing/2014/main" id="{11036DF7-B405-4EC3-A161-F9206BC10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560" y="1085850"/>
            <a:ext cx="5557928" cy="33172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095020-B63C-4CCC-98FE-267C9B1CA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84" y="4757741"/>
            <a:ext cx="11657303" cy="168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3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596689E-191B-4D5C-892E-C714617A1ADD}"/>
              </a:ext>
            </a:extLst>
          </p:cNvPr>
          <p:cNvSpPr/>
          <p:nvPr/>
        </p:nvSpPr>
        <p:spPr>
          <a:xfrm rot="21121867">
            <a:off x="2969397" y="2960414"/>
            <a:ext cx="6177066" cy="1761650"/>
          </a:xfrm>
          <a:custGeom>
            <a:avLst/>
            <a:gdLst>
              <a:gd name="connsiteX0" fmla="*/ 1198230 w 6177066"/>
              <a:gd name="connsiteY0" fmla="*/ 0 h 1761650"/>
              <a:gd name="connsiteX1" fmla="*/ 1005098 w 6177066"/>
              <a:gd name="connsiteY1" fmla="*/ 1358173 h 1761650"/>
              <a:gd name="connsiteX2" fmla="*/ 853360 w 6177066"/>
              <a:gd name="connsiteY2" fmla="*/ 1241994 h 1761650"/>
              <a:gd name="connsiteX3" fmla="*/ 843931 w 6177066"/>
              <a:gd name="connsiteY3" fmla="*/ 1171431 h 1761650"/>
              <a:gd name="connsiteX4" fmla="*/ 843058 w 6177066"/>
              <a:gd name="connsiteY4" fmla="*/ 1166961 h 1761650"/>
              <a:gd name="connsiteX5" fmla="*/ 838292 w 6177066"/>
              <a:gd name="connsiteY5" fmla="*/ 1158609 h 1761650"/>
              <a:gd name="connsiteX6" fmla="*/ 863691 w 6177066"/>
              <a:gd name="connsiteY6" fmla="*/ 1074774 h 1761650"/>
              <a:gd name="connsiteX7" fmla="*/ 680777 w 6177066"/>
              <a:gd name="connsiteY7" fmla="*/ 851128 h 1761650"/>
              <a:gd name="connsiteX8" fmla="*/ 656474 w 6177066"/>
              <a:gd name="connsiteY8" fmla="*/ 821721 h 1761650"/>
              <a:gd name="connsiteX9" fmla="*/ 649001 w 6177066"/>
              <a:gd name="connsiteY9" fmla="*/ 797153 h 1761650"/>
              <a:gd name="connsiteX10" fmla="*/ 599817 w 6177066"/>
              <a:gd name="connsiteY10" fmla="*/ 728322 h 1761650"/>
              <a:gd name="connsiteX11" fmla="*/ 580452 w 6177066"/>
              <a:gd name="connsiteY11" fmla="*/ 707758 h 1761650"/>
              <a:gd name="connsiteX12" fmla="*/ 515515 w 6177066"/>
              <a:gd name="connsiteY12" fmla="*/ 637109 h 1761650"/>
              <a:gd name="connsiteX13" fmla="*/ 442884 w 6177066"/>
              <a:gd name="connsiteY13" fmla="*/ 581802 h 1761650"/>
              <a:gd name="connsiteX14" fmla="*/ 388037 w 6177066"/>
              <a:gd name="connsiteY14" fmla="*/ 542725 h 1761650"/>
              <a:gd name="connsiteX15" fmla="*/ 347567 w 6177066"/>
              <a:gd name="connsiteY15" fmla="*/ 518507 h 1761650"/>
              <a:gd name="connsiteX16" fmla="*/ 303127 w 6177066"/>
              <a:gd name="connsiteY16" fmla="*/ 501029 h 1761650"/>
              <a:gd name="connsiteX17" fmla="*/ 258801 w 6177066"/>
              <a:gd name="connsiteY17" fmla="*/ 493233 h 1761650"/>
              <a:gd name="connsiteX18" fmla="*/ 212532 w 6177066"/>
              <a:gd name="connsiteY18" fmla="*/ 484338 h 1761650"/>
              <a:gd name="connsiteX19" fmla="*/ 208365 w 6177066"/>
              <a:gd name="connsiteY19" fmla="*/ 487376 h 1761650"/>
              <a:gd name="connsiteX20" fmla="*/ 184656 w 6177066"/>
              <a:gd name="connsiteY20" fmla="*/ 495002 h 1761650"/>
              <a:gd name="connsiteX21" fmla="*/ 0 w 6177066"/>
              <a:gd name="connsiteY21" fmla="*/ 75588 h 1761650"/>
              <a:gd name="connsiteX22" fmla="*/ 143570 w 6177066"/>
              <a:gd name="connsiteY22" fmla="*/ 0 h 1761650"/>
              <a:gd name="connsiteX23" fmla="*/ 753882 w 6177066"/>
              <a:gd name="connsiteY23" fmla="*/ 1 h 1761650"/>
              <a:gd name="connsiteX24" fmla="*/ 417247 w 6177066"/>
              <a:gd name="connsiteY24" fmla="*/ 173663 h 1761650"/>
              <a:gd name="connsiteX25" fmla="*/ 591800 w 6177066"/>
              <a:gd name="connsiteY25" fmla="*/ 378253 h 1761650"/>
              <a:gd name="connsiteX26" fmla="*/ 617721 w 6177066"/>
              <a:gd name="connsiteY26" fmla="*/ 328879 h 1761650"/>
              <a:gd name="connsiteX27" fmla="*/ 653026 w 6177066"/>
              <a:gd name="connsiteY27" fmla="*/ 442887 h 1761650"/>
              <a:gd name="connsiteX28" fmla="*/ 649321 w 6177066"/>
              <a:gd name="connsiteY28" fmla="*/ 442367 h 1761650"/>
              <a:gd name="connsiteX29" fmla="*/ 754575 w 6177066"/>
              <a:gd name="connsiteY29" fmla="*/ 490559 h 1761650"/>
              <a:gd name="connsiteX30" fmla="*/ 822872 w 6177066"/>
              <a:gd name="connsiteY30" fmla="*/ 688830 h 1761650"/>
              <a:gd name="connsiteX31" fmla="*/ 920304 w 6177066"/>
              <a:gd name="connsiteY31" fmla="*/ 0 h 1761650"/>
              <a:gd name="connsiteX32" fmla="*/ 1967397 w 6177066"/>
              <a:gd name="connsiteY32" fmla="*/ 1 h 1761650"/>
              <a:gd name="connsiteX33" fmla="*/ 1759019 w 6177066"/>
              <a:gd name="connsiteY33" fmla="*/ 1488552 h 1761650"/>
              <a:gd name="connsiteX34" fmla="*/ 1523833 w 6177066"/>
              <a:gd name="connsiteY34" fmla="*/ 1194961 h 1761650"/>
              <a:gd name="connsiteX35" fmla="*/ 1691112 w 6177066"/>
              <a:gd name="connsiteY35" fmla="*/ 1 h 1761650"/>
              <a:gd name="connsiteX36" fmla="*/ 3365747 w 6177066"/>
              <a:gd name="connsiteY36" fmla="*/ 1 h 1761650"/>
              <a:gd name="connsiteX37" fmla="*/ 3341441 w 6177066"/>
              <a:gd name="connsiteY37" fmla="*/ 67662 h 1761650"/>
              <a:gd name="connsiteX38" fmla="*/ 3247852 w 6177066"/>
              <a:gd name="connsiteY38" fmla="*/ 257738 h 1761650"/>
              <a:gd name="connsiteX39" fmla="*/ 2873236 w 6177066"/>
              <a:gd name="connsiteY39" fmla="*/ 723958 h 1761650"/>
              <a:gd name="connsiteX40" fmla="*/ 2660035 w 6177066"/>
              <a:gd name="connsiteY40" fmla="*/ 281450 h 1761650"/>
              <a:gd name="connsiteX41" fmla="*/ 2706920 w 6177066"/>
              <a:gd name="connsiteY41" fmla="*/ 241205 h 1761650"/>
              <a:gd name="connsiteX42" fmla="*/ 2800204 w 6177066"/>
              <a:gd name="connsiteY42" fmla="*/ 168680 h 1761650"/>
              <a:gd name="connsiteX43" fmla="*/ 2964853 w 6177066"/>
              <a:gd name="connsiteY43" fmla="*/ 38222 h 1761650"/>
              <a:gd name="connsiteX44" fmla="*/ 2990449 w 6177066"/>
              <a:gd name="connsiteY44" fmla="*/ 1 h 1761650"/>
              <a:gd name="connsiteX45" fmla="*/ 3956507 w 6177066"/>
              <a:gd name="connsiteY45" fmla="*/ 1 h 1761650"/>
              <a:gd name="connsiteX46" fmla="*/ 3709899 w 6177066"/>
              <a:gd name="connsiteY46" fmla="*/ 1761650 h 1761650"/>
              <a:gd name="connsiteX47" fmla="*/ 3470993 w 6177066"/>
              <a:gd name="connsiteY47" fmla="*/ 1467226 h 1761650"/>
              <a:gd name="connsiteX48" fmla="*/ 3665349 w 6177066"/>
              <a:gd name="connsiteY48" fmla="*/ 78839 h 1761650"/>
              <a:gd name="connsiteX49" fmla="*/ 3666079 w 6177066"/>
              <a:gd name="connsiteY49" fmla="*/ 19819 h 1761650"/>
              <a:gd name="connsiteX50" fmla="*/ 3664425 w 6177066"/>
              <a:gd name="connsiteY50" fmla="*/ 1 h 1761650"/>
              <a:gd name="connsiteX51" fmla="*/ 6075632 w 6177066"/>
              <a:gd name="connsiteY51" fmla="*/ 1 h 1761650"/>
              <a:gd name="connsiteX52" fmla="*/ 6103465 w 6177066"/>
              <a:gd name="connsiteY52" fmla="*/ 64508 h 1761650"/>
              <a:gd name="connsiteX53" fmla="*/ 6138953 w 6177066"/>
              <a:gd name="connsiteY53" fmla="*/ 170692 h 1761650"/>
              <a:gd name="connsiteX54" fmla="*/ 6157840 w 6177066"/>
              <a:gd name="connsiteY54" fmla="*/ 724289 h 1761650"/>
              <a:gd name="connsiteX55" fmla="*/ 6069417 w 6177066"/>
              <a:gd name="connsiteY55" fmla="*/ 1061268 h 1761650"/>
              <a:gd name="connsiteX56" fmla="*/ 5899776 w 6177066"/>
              <a:gd name="connsiteY56" fmla="*/ 1352024 h 1761650"/>
              <a:gd name="connsiteX57" fmla="*/ 5653647 w 6177066"/>
              <a:gd name="connsiteY57" fmla="*/ 1547770 h 1761650"/>
              <a:gd name="connsiteX58" fmla="*/ 5336087 w 6177066"/>
              <a:gd name="connsiteY58" fmla="*/ 1591848 h 1761650"/>
              <a:gd name="connsiteX59" fmla="*/ 5184618 w 6177066"/>
              <a:gd name="connsiteY59" fmla="*/ 1550851 h 1761650"/>
              <a:gd name="connsiteX60" fmla="*/ 4990574 w 6177066"/>
              <a:gd name="connsiteY60" fmla="*/ 1432786 h 1761650"/>
              <a:gd name="connsiteX61" fmla="*/ 4779623 w 6177066"/>
              <a:gd name="connsiteY61" fmla="*/ 1194790 h 1761650"/>
              <a:gd name="connsiteX62" fmla="*/ 4582717 w 6177066"/>
              <a:gd name="connsiteY62" fmla="*/ 796287 h 1761650"/>
              <a:gd name="connsiteX63" fmla="*/ 4429051 w 6177066"/>
              <a:gd name="connsiteY63" fmla="*/ 197469 h 1761650"/>
              <a:gd name="connsiteX64" fmla="*/ 4407146 w 6177066"/>
              <a:gd name="connsiteY64" fmla="*/ 58378 h 1761650"/>
              <a:gd name="connsiteX65" fmla="*/ 4400186 w 6177066"/>
              <a:gd name="connsiteY65" fmla="*/ 1 h 1761650"/>
              <a:gd name="connsiteX66" fmla="*/ 4626570 w 6177066"/>
              <a:gd name="connsiteY66" fmla="*/ 1 h 1761650"/>
              <a:gd name="connsiteX67" fmla="*/ 4637825 w 6177066"/>
              <a:gd name="connsiteY67" fmla="*/ 63262 h 1761650"/>
              <a:gd name="connsiteX68" fmla="*/ 4676441 w 6177066"/>
              <a:gd name="connsiteY68" fmla="*/ 229771 h 1761650"/>
              <a:gd name="connsiteX69" fmla="*/ 4865851 w 6177066"/>
              <a:gd name="connsiteY69" fmla="*/ 731515 h 1761650"/>
              <a:gd name="connsiteX70" fmla="*/ 5100417 w 6177066"/>
              <a:gd name="connsiteY70" fmla="*/ 1008332 h 1761650"/>
              <a:gd name="connsiteX71" fmla="*/ 5365322 w 6177066"/>
              <a:gd name="connsiteY71" fmla="*/ 1114036 h 1761650"/>
              <a:gd name="connsiteX72" fmla="*/ 5589571 w 6177066"/>
              <a:gd name="connsiteY72" fmla="*/ 1080572 h 1761650"/>
              <a:gd name="connsiteX73" fmla="*/ 5756365 w 6177066"/>
              <a:gd name="connsiteY73" fmla="*/ 942069 h 1761650"/>
              <a:gd name="connsiteX74" fmla="*/ 5869075 w 6177066"/>
              <a:gd name="connsiteY74" fmla="*/ 749188 h 1761650"/>
              <a:gd name="connsiteX75" fmla="*/ 5924376 w 6177066"/>
              <a:gd name="connsiteY75" fmla="*/ 555450 h 1761650"/>
              <a:gd name="connsiteX76" fmla="*/ 5921800 w 6177066"/>
              <a:gd name="connsiteY76" fmla="*/ 396537 h 1761650"/>
              <a:gd name="connsiteX77" fmla="*/ 5879360 w 6177066"/>
              <a:gd name="connsiteY77" fmla="*/ 230492 h 1761650"/>
              <a:gd name="connsiteX78" fmla="*/ 5802266 w 6177066"/>
              <a:gd name="connsiteY78" fmla="*/ 102135 h 1761650"/>
              <a:gd name="connsiteX79" fmla="*/ 5751422 w 6177066"/>
              <a:gd name="connsiteY79" fmla="*/ 61453 h 1761650"/>
              <a:gd name="connsiteX80" fmla="*/ 5694141 w 6177066"/>
              <a:gd name="connsiteY80" fmla="*/ 42481 h 1761650"/>
              <a:gd name="connsiteX81" fmla="*/ 5706784 w 6177066"/>
              <a:gd name="connsiteY81" fmla="*/ 123972 h 1761650"/>
              <a:gd name="connsiteX82" fmla="*/ 5702708 w 6177066"/>
              <a:gd name="connsiteY82" fmla="*/ 220124 h 1761650"/>
              <a:gd name="connsiteX83" fmla="*/ 5637227 w 6177066"/>
              <a:gd name="connsiteY83" fmla="*/ 415697 h 1761650"/>
              <a:gd name="connsiteX84" fmla="*/ 5526015 w 6177066"/>
              <a:gd name="connsiteY84" fmla="*/ 538342 h 1761650"/>
              <a:gd name="connsiteX85" fmla="*/ 5395541 w 6177066"/>
              <a:gd name="connsiteY85" fmla="*/ 597277 h 1761650"/>
              <a:gd name="connsiteX86" fmla="*/ 5272464 w 6177066"/>
              <a:gd name="connsiteY86" fmla="*/ 604228 h 1761650"/>
              <a:gd name="connsiteX87" fmla="*/ 4999374 w 6177066"/>
              <a:gd name="connsiteY87" fmla="*/ 412222 h 1761650"/>
              <a:gd name="connsiteX88" fmla="*/ 4941883 w 6177066"/>
              <a:gd name="connsiteY88" fmla="*/ 35681 h 1761650"/>
              <a:gd name="connsiteX89" fmla="*/ 4950005 w 6177066"/>
              <a:gd name="connsiteY89" fmla="*/ 1 h 17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177066" h="1761650">
                <a:moveTo>
                  <a:pt x="1198230" y="0"/>
                </a:moveTo>
                <a:lnTo>
                  <a:pt x="1005098" y="1358173"/>
                </a:lnTo>
                <a:cubicBezTo>
                  <a:pt x="954519" y="1319447"/>
                  <a:pt x="903939" y="1280720"/>
                  <a:pt x="853360" y="1241994"/>
                </a:cubicBezTo>
                <a:cubicBezTo>
                  <a:pt x="850217" y="1218473"/>
                  <a:pt x="847075" y="1194951"/>
                  <a:pt x="843931" y="1171431"/>
                </a:cubicBezTo>
                <a:cubicBezTo>
                  <a:pt x="843735" y="1169127"/>
                  <a:pt x="843444" y="1167636"/>
                  <a:pt x="843058" y="1166961"/>
                </a:cubicBezTo>
                <a:cubicBezTo>
                  <a:pt x="842673" y="1166286"/>
                  <a:pt x="841085" y="1163502"/>
                  <a:pt x="838292" y="1158609"/>
                </a:cubicBezTo>
                <a:cubicBezTo>
                  <a:pt x="846758" y="1130665"/>
                  <a:pt x="855225" y="1102721"/>
                  <a:pt x="863691" y="1074774"/>
                </a:cubicBezTo>
                <a:cubicBezTo>
                  <a:pt x="802720" y="1000225"/>
                  <a:pt x="741749" y="925676"/>
                  <a:pt x="680777" y="851128"/>
                </a:cubicBezTo>
                <a:cubicBezTo>
                  <a:pt x="675328" y="850365"/>
                  <a:pt x="667227" y="840562"/>
                  <a:pt x="656474" y="821721"/>
                </a:cubicBezTo>
                <a:cubicBezTo>
                  <a:pt x="653983" y="813531"/>
                  <a:pt x="651492" y="805342"/>
                  <a:pt x="649001" y="797153"/>
                </a:cubicBezTo>
                <a:cubicBezTo>
                  <a:pt x="632606" y="774211"/>
                  <a:pt x="616212" y="751266"/>
                  <a:pt x="599817" y="728322"/>
                </a:cubicBezTo>
                <a:cubicBezTo>
                  <a:pt x="597930" y="724954"/>
                  <a:pt x="591475" y="718098"/>
                  <a:pt x="580452" y="707758"/>
                </a:cubicBezTo>
                <a:cubicBezTo>
                  <a:pt x="569429" y="697416"/>
                  <a:pt x="547782" y="673867"/>
                  <a:pt x="515515" y="637109"/>
                </a:cubicBezTo>
                <a:cubicBezTo>
                  <a:pt x="486328" y="615170"/>
                  <a:pt x="462119" y="596733"/>
                  <a:pt x="442884" y="581802"/>
                </a:cubicBezTo>
                <a:cubicBezTo>
                  <a:pt x="423649" y="566871"/>
                  <a:pt x="405367" y="553845"/>
                  <a:pt x="388037" y="542725"/>
                </a:cubicBezTo>
                <a:cubicBezTo>
                  <a:pt x="370707" y="531604"/>
                  <a:pt x="357217" y="523531"/>
                  <a:pt x="347567" y="518507"/>
                </a:cubicBezTo>
                <a:cubicBezTo>
                  <a:pt x="337919" y="513483"/>
                  <a:pt x="323104" y="507656"/>
                  <a:pt x="303127" y="501029"/>
                </a:cubicBezTo>
                <a:cubicBezTo>
                  <a:pt x="283973" y="495657"/>
                  <a:pt x="269199" y="493059"/>
                  <a:pt x="258801" y="493233"/>
                </a:cubicBezTo>
                <a:cubicBezTo>
                  <a:pt x="243378" y="490268"/>
                  <a:pt x="227955" y="487303"/>
                  <a:pt x="212532" y="484338"/>
                </a:cubicBezTo>
                <a:cubicBezTo>
                  <a:pt x="211143" y="485352"/>
                  <a:pt x="209754" y="486364"/>
                  <a:pt x="208365" y="487376"/>
                </a:cubicBezTo>
                <a:cubicBezTo>
                  <a:pt x="203713" y="489157"/>
                  <a:pt x="195810" y="491699"/>
                  <a:pt x="184656" y="495002"/>
                </a:cubicBezTo>
                <a:cubicBezTo>
                  <a:pt x="123103" y="355197"/>
                  <a:pt x="61552" y="215392"/>
                  <a:pt x="0" y="75588"/>
                </a:cubicBezTo>
                <a:lnTo>
                  <a:pt x="143570" y="0"/>
                </a:lnTo>
                <a:lnTo>
                  <a:pt x="753882" y="1"/>
                </a:lnTo>
                <a:lnTo>
                  <a:pt x="417247" y="173663"/>
                </a:lnTo>
                <a:cubicBezTo>
                  <a:pt x="475431" y="241860"/>
                  <a:pt x="533616" y="310056"/>
                  <a:pt x="591800" y="378253"/>
                </a:cubicBezTo>
                <a:cubicBezTo>
                  <a:pt x="600441" y="361795"/>
                  <a:pt x="609081" y="345337"/>
                  <a:pt x="617721" y="328879"/>
                </a:cubicBezTo>
                <a:cubicBezTo>
                  <a:pt x="630698" y="330695"/>
                  <a:pt x="642466" y="368698"/>
                  <a:pt x="653026" y="442887"/>
                </a:cubicBezTo>
                <a:cubicBezTo>
                  <a:pt x="651791" y="442713"/>
                  <a:pt x="650556" y="442541"/>
                  <a:pt x="649321" y="442367"/>
                </a:cubicBezTo>
                <a:cubicBezTo>
                  <a:pt x="684406" y="458433"/>
                  <a:pt x="719490" y="474497"/>
                  <a:pt x="754575" y="490559"/>
                </a:cubicBezTo>
                <a:cubicBezTo>
                  <a:pt x="777341" y="556650"/>
                  <a:pt x="800107" y="622740"/>
                  <a:pt x="822872" y="688830"/>
                </a:cubicBezTo>
                <a:lnTo>
                  <a:pt x="920304" y="0"/>
                </a:lnTo>
                <a:close/>
                <a:moveTo>
                  <a:pt x="1967397" y="1"/>
                </a:moveTo>
                <a:lnTo>
                  <a:pt x="1759019" y="1488552"/>
                </a:lnTo>
                <a:cubicBezTo>
                  <a:pt x="1680623" y="1390688"/>
                  <a:pt x="1602228" y="1292825"/>
                  <a:pt x="1523833" y="1194961"/>
                </a:cubicBezTo>
                <a:lnTo>
                  <a:pt x="1691112" y="1"/>
                </a:lnTo>
                <a:close/>
                <a:moveTo>
                  <a:pt x="3365747" y="1"/>
                </a:moveTo>
                <a:lnTo>
                  <a:pt x="3341441" y="67662"/>
                </a:lnTo>
                <a:cubicBezTo>
                  <a:pt x="3318849" y="122725"/>
                  <a:pt x="3287652" y="186084"/>
                  <a:pt x="3247852" y="257738"/>
                </a:cubicBezTo>
                <a:cubicBezTo>
                  <a:pt x="3168253" y="401045"/>
                  <a:pt x="3043382" y="556452"/>
                  <a:pt x="2873236" y="723958"/>
                </a:cubicBezTo>
                <a:cubicBezTo>
                  <a:pt x="2802169" y="576455"/>
                  <a:pt x="2731104" y="428952"/>
                  <a:pt x="2660035" y="281450"/>
                </a:cubicBezTo>
                <a:cubicBezTo>
                  <a:pt x="2675665" y="268035"/>
                  <a:pt x="2691292" y="254620"/>
                  <a:pt x="2706920" y="241205"/>
                </a:cubicBezTo>
                <a:cubicBezTo>
                  <a:pt x="2731516" y="223119"/>
                  <a:pt x="2762612" y="198945"/>
                  <a:pt x="2800204" y="168680"/>
                </a:cubicBezTo>
                <a:cubicBezTo>
                  <a:pt x="2837798" y="138416"/>
                  <a:pt x="2892681" y="94930"/>
                  <a:pt x="2964853" y="38222"/>
                </a:cubicBezTo>
                <a:lnTo>
                  <a:pt x="2990449" y="1"/>
                </a:lnTo>
                <a:close/>
                <a:moveTo>
                  <a:pt x="3956507" y="1"/>
                </a:moveTo>
                <a:lnTo>
                  <a:pt x="3709899" y="1761650"/>
                </a:lnTo>
                <a:cubicBezTo>
                  <a:pt x="3630264" y="1663509"/>
                  <a:pt x="3550628" y="1565368"/>
                  <a:pt x="3470993" y="1467226"/>
                </a:cubicBezTo>
                <a:cubicBezTo>
                  <a:pt x="3535778" y="1004431"/>
                  <a:pt x="3600564" y="541635"/>
                  <a:pt x="3665349" y="78839"/>
                </a:cubicBezTo>
                <a:cubicBezTo>
                  <a:pt x="3667317" y="64780"/>
                  <a:pt x="3667561" y="45106"/>
                  <a:pt x="3666079" y="19819"/>
                </a:cubicBezTo>
                <a:lnTo>
                  <a:pt x="3664425" y="1"/>
                </a:lnTo>
                <a:close/>
                <a:moveTo>
                  <a:pt x="6075632" y="1"/>
                </a:moveTo>
                <a:lnTo>
                  <a:pt x="6103465" y="64508"/>
                </a:lnTo>
                <a:cubicBezTo>
                  <a:pt x="6116260" y="98153"/>
                  <a:pt x="6128090" y="133547"/>
                  <a:pt x="6138953" y="170692"/>
                </a:cubicBezTo>
                <a:cubicBezTo>
                  <a:pt x="6182409" y="319271"/>
                  <a:pt x="6188705" y="503804"/>
                  <a:pt x="6157840" y="724289"/>
                </a:cubicBezTo>
                <a:cubicBezTo>
                  <a:pt x="6141682" y="839708"/>
                  <a:pt x="6112207" y="952035"/>
                  <a:pt x="6069417" y="1061268"/>
                </a:cubicBezTo>
                <a:cubicBezTo>
                  <a:pt x="6026624" y="1170500"/>
                  <a:pt x="5970077" y="1267420"/>
                  <a:pt x="5899776" y="1352024"/>
                </a:cubicBezTo>
                <a:cubicBezTo>
                  <a:pt x="5829474" y="1436627"/>
                  <a:pt x="5747431" y="1501876"/>
                  <a:pt x="5653647" y="1547770"/>
                </a:cubicBezTo>
                <a:cubicBezTo>
                  <a:pt x="5559865" y="1593664"/>
                  <a:pt x="5454011" y="1608356"/>
                  <a:pt x="5336087" y="1591848"/>
                </a:cubicBezTo>
                <a:cubicBezTo>
                  <a:pt x="5294885" y="1586081"/>
                  <a:pt x="5244395" y="1572415"/>
                  <a:pt x="5184618" y="1550851"/>
                </a:cubicBezTo>
                <a:cubicBezTo>
                  <a:pt x="5124841" y="1529286"/>
                  <a:pt x="5060160" y="1489931"/>
                  <a:pt x="4990574" y="1432786"/>
                </a:cubicBezTo>
                <a:cubicBezTo>
                  <a:pt x="4920989" y="1375640"/>
                  <a:pt x="4850671" y="1296309"/>
                  <a:pt x="4779623" y="1194790"/>
                </a:cubicBezTo>
                <a:cubicBezTo>
                  <a:pt x="4708575" y="1093271"/>
                  <a:pt x="4642939" y="960437"/>
                  <a:pt x="4582717" y="796287"/>
                </a:cubicBezTo>
                <a:cubicBezTo>
                  <a:pt x="4522494" y="632139"/>
                  <a:pt x="4471272" y="432533"/>
                  <a:pt x="4429051" y="197469"/>
                </a:cubicBezTo>
                <a:cubicBezTo>
                  <a:pt x="4421135" y="153395"/>
                  <a:pt x="4413833" y="107031"/>
                  <a:pt x="4407146" y="58378"/>
                </a:cubicBezTo>
                <a:lnTo>
                  <a:pt x="4400186" y="1"/>
                </a:lnTo>
                <a:lnTo>
                  <a:pt x="4626570" y="1"/>
                </a:lnTo>
                <a:lnTo>
                  <a:pt x="4637825" y="63262"/>
                </a:lnTo>
                <a:cubicBezTo>
                  <a:pt x="4649839" y="122368"/>
                  <a:pt x="4662711" y="177871"/>
                  <a:pt x="4676441" y="229771"/>
                </a:cubicBezTo>
                <a:cubicBezTo>
                  <a:pt x="4731360" y="437374"/>
                  <a:pt x="4794496" y="604622"/>
                  <a:pt x="4865851" y="731515"/>
                </a:cubicBezTo>
                <a:cubicBezTo>
                  <a:pt x="4937204" y="858410"/>
                  <a:pt x="5015392" y="950681"/>
                  <a:pt x="5100417" y="1008332"/>
                </a:cubicBezTo>
                <a:cubicBezTo>
                  <a:pt x="5185440" y="1065981"/>
                  <a:pt x="5273742" y="1101216"/>
                  <a:pt x="5365322" y="1114036"/>
                </a:cubicBezTo>
                <a:cubicBezTo>
                  <a:pt x="5450118" y="1125907"/>
                  <a:pt x="5524868" y="1114752"/>
                  <a:pt x="5589571" y="1080572"/>
                </a:cubicBezTo>
                <a:cubicBezTo>
                  <a:pt x="5654273" y="1046391"/>
                  <a:pt x="5709872" y="1000224"/>
                  <a:pt x="5756365" y="942069"/>
                </a:cubicBezTo>
                <a:cubicBezTo>
                  <a:pt x="5802858" y="883915"/>
                  <a:pt x="5840429" y="819621"/>
                  <a:pt x="5869075" y="749188"/>
                </a:cubicBezTo>
                <a:cubicBezTo>
                  <a:pt x="5897723" y="678755"/>
                  <a:pt x="5916155" y="614175"/>
                  <a:pt x="5924376" y="555450"/>
                </a:cubicBezTo>
                <a:cubicBezTo>
                  <a:pt x="5930899" y="508855"/>
                  <a:pt x="5930040" y="455885"/>
                  <a:pt x="5921800" y="396537"/>
                </a:cubicBezTo>
                <a:cubicBezTo>
                  <a:pt x="5913559" y="337190"/>
                  <a:pt x="5899413" y="281841"/>
                  <a:pt x="5879360" y="230492"/>
                </a:cubicBezTo>
                <a:cubicBezTo>
                  <a:pt x="5859307" y="179142"/>
                  <a:pt x="5833609" y="136357"/>
                  <a:pt x="5802266" y="102135"/>
                </a:cubicBezTo>
                <a:cubicBezTo>
                  <a:pt x="5786593" y="85024"/>
                  <a:pt x="5769646" y="71463"/>
                  <a:pt x="5751422" y="61453"/>
                </a:cubicBezTo>
                <a:cubicBezTo>
                  <a:pt x="5732328" y="55129"/>
                  <a:pt x="5713234" y="48805"/>
                  <a:pt x="5694141" y="42481"/>
                </a:cubicBezTo>
                <a:cubicBezTo>
                  <a:pt x="5698356" y="69644"/>
                  <a:pt x="5702569" y="96808"/>
                  <a:pt x="5706784" y="123972"/>
                </a:cubicBezTo>
                <a:cubicBezTo>
                  <a:pt x="5708571" y="155894"/>
                  <a:pt x="5707213" y="187944"/>
                  <a:pt x="5702708" y="220124"/>
                </a:cubicBezTo>
                <a:cubicBezTo>
                  <a:pt x="5691766" y="298289"/>
                  <a:pt x="5669938" y="363479"/>
                  <a:pt x="5637227" y="415697"/>
                </a:cubicBezTo>
                <a:cubicBezTo>
                  <a:pt x="5604515" y="467915"/>
                  <a:pt x="5567444" y="508796"/>
                  <a:pt x="5526015" y="538342"/>
                </a:cubicBezTo>
                <a:cubicBezTo>
                  <a:pt x="5484585" y="567889"/>
                  <a:pt x="5441094" y="587534"/>
                  <a:pt x="5395541" y="597277"/>
                </a:cubicBezTo>
                <a:cubicBezTo>
                  <a:pt x="5349988" y="607021"/>
                  <a:pt x="5308962" y="609337"/>
                  <a:pt x="5272464" y="604228"/>
                </a:cubicBezTo>
                <a:cubicBezTo>
                  <a:pt x="5148386" y="586859"/>
                  <a:pt x="5057355" y="522857"/>
                  <a:pt x="4999374" y="412222"/>
                </a:cubicBezTo>
                <a:cubicBezTo>
                  <a:pt x="4941394" y="301587"/>
                  <a:pt x="4922230" y="176073"/>
                  <a:pt x="4941883" y="35681"/>
                </a:cubicBezTo>
                <a:lnTo>
                  <a:pt x="4950005" y="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CBAA7FF-A057-43B0-A44E-D32EE52304F7}"/>
              </a:ext>
            </a:extLst>
          </p:cNvPr>
          <p:cNvSpPr/>
          <p:nvPr/>
        </p:nvSpPr>
        <p:spPr>
          <a:xfrm rot="21121867">
            <a:off x="2015835" y="1141308"/>
            <a:ext cx="7164866" cy="1828645"/>
          </a:xfrm>
          <a:custGeom>
            <a:avLst/>
            <a:gdLst>
              <a:gd name="connsiteX0" fmla="*/ 6161472 w 7164866"/>
              <a:gd name="connsiteY0" fmla="*/ 1360202 h 1828645"/>
              <a:gd name="connsiteX1" fmla="*/ 6361651 w 7164866"/>
              <a:gd name="connsiteY1" fmla="*/ 1434645 h 1828645"/>
              <a:gd name="connsiteX2" fmla="*/ 6599690 w 7164866"/>
              <a:gd name="connsiteY2" fmla="*/ 1637620 h 1828645"/>
              <a:gd name="connsiteX3" fmla="*/ 6699641 w 7164866"/>
              <a:gd name="connsiteY3" fmla="*/ 1797472 h 1828645"/>
              <a:gd name="connsiteX4" fmla="*/ 6713092 w 7164866"/>
              <a:gd name="connsiteY4" fmla="*/ 1828645 h 1828645"/>
              <a:gd name="connsiteX5" fmla="*/ 5587464 w 7164866"/>
              <a:gd name="connsiteY5" fmla="*/ 1828645 h 1828645"/>
              <a:gd name="connsiteX6" fmla="*/ 5600425 w 7164866"/>
              <a:gd name="connsiteY6" fmla="*/ 1771699 h 1828645"/>
              <a:gd name="connsiteX7" fmla="*/ 5637841 w 7164866"/>
              <a:gd name="connsiteY7" fmla="*/ 1678371 h 1828645"/>
              <a:gd name="connsiteX8" fmla="*/ 5759665 w 7164866"/>
              <a:gd name="connsiteY8" fmla="*/ 1507763 h 1828645"/>
              <a:gd name="connsiteX9" fmla="*/ 5937768 w 7164866"/>
              <a:gd name="connsiteY9" fmla="*/ 1386990 h 1828645"/>
              <a:gd name="connsiteX10" fmla="*/ 6161472 w 7164866"/>
              <a:gd name="connsiteY10" fmla="*/ 1360202 h 1828645"/>
              <a:gd name="connsiteX11" fmla="*/ 1158572 w 7164866"/>
              <a:gd name="connsiteY11" fmla="*/ 610179 h 1828645"/>
              <a:gd name="connsiteX12" fmla="*/ 1170764 w 7164866"/>
              <a:gd name="connsiteY12" fmla="*/ 615806 h 1828645"/>
              <a:gd name="connsiteX13" fmla="*/ 1166587 w 7164866"/>
              <a:gd name="connsiteY13" fmla="*/ 639867 h 1828645"/>
              <a:gd name="connsiteX14" fmla="*/ 1181804 w 7164866"/>
              <a:gd name="connsiteY14" fmla="*/ 798648 h 1828645"/>
              <a:gd name="connsiteX15" fmla="*/ 1256927 w 7164866"/>
              <a:gd name="connsiteY15" fmla="*/ 971714 h 1828645"/>
              <a:gd name="connsiteX16" fmla="*/ 1365721 w 7164866"/>
              <a:gd name="connsiteY16" fmla="*/ 1113047 h 1828645"/>
              <a:gd name="connsiteX17" fmla="*/ 1481005 w 7164866"/>
              <a:gd name="connsiteY17" fmla="*/ 1176965 h 1828645"/>
              <a:gd name="connsiteX18" fmla="*/ 1558813 w 7164866"/>
              <a:gd name="connsiteY18" fmla="*/ 1171090 h 1828645"/>
              <a:gd name="connsiteX19" fmla="*/ 1637795 w 7164866"/>
              <a:gd name="connsiteY19" fmla="*/ 1134134 h 1828645"/>
              <a:gd name="connsiteX20" fmla="*/ 1702668 w 7164866"/>
              <a:gd name="connsiteY20" fmla="*/ 1067102 h 1828645"/>
              <a:gd name="connsiteX21" fmla="*/ 1738283 w 7164866"/>
              <a:gd name="connsiteY21" fmla="*/ 969234 h 1828645"/>
              <a:gd name="connsiteX22" fmla="*/ 1744317 w 7164866"/>
              <a:gd name="connsiteY22" fmla="*/ 926141 h 1828645"/>
              <a:gd name="connsiteX23" fmla="*/ 1741169 w 7164866"/>
              <a:gd name="connsiteY23" fmla="*/ 801925 h 1828645"/>
              <a:gd name="connsiteX24" fmla="*/ 1720103 w 7164866"/>
              <a:gd name="connsiteY24" fmla="*/ 748064 h 1828645"/>
              <a:gd name="connsiteX25" fmla="*/ 1691355 w 7164866"/>
              <a:gd name="connsiteY25" fmla="*/ 684762 h 1828645"/>
              <a:gd name="connsiteX26" fmla="*/ 1158572 w 7164866"/>
              <a:gd name="connsiteY26" fmla="*/ 610179 h 1828645"/>
              <a:gd name="connsiteX27" fmla="*/ 4530994 w 7164866"/>
              <a:gd name="connsiteY27" fmla="*/ 277444 h 1828645"/>
              <a:gd name="connsiteX28" fmla="*/ 4701180 w 7164866"/>
              <a:gd name="connsiteY28" fmla="*/ 503834 h 1828645"/>
              <a:gd name="connsiteX29" fmla="*/ 4725858 w 7164866"/>
              <a:gd name="connsiteY29" fmla="*/ 741293 h 1828645"/>
              <a:gd name="connsiteX30" fmla="*/ 4728400 w 7164866"/>
              <a:gd name="connsiteY30" fmla="*/ 777047 h 1828645"/>
              <a:gd name="connsiteX31" fmla="*/ 4862180 w 7164866"/>
              <a:gd name="connsiteY31" fmla="*/ 795774 h 1828645"/>
              <a:gd name="connsiteX32" fmla="*/ 4889946 w 7164866"/>
              <a:gd name="connsiteY32" fmla="*/ 799661 h 1828645"/>
              <a:gd name="connsiteX33" fmla="*/ 7061436 w 7164866"/>
              <a:gd name="connsiteY33" fmla="*/ 1103642 h 1828645"/>
              <a:gd name="connsiteX34" fmla="*/ 7164866 w 7164866"/>
              <a:gd name="connsiteY34" fmla="*/ 1450983 h 1828645"/>
              <a:gd name="connsiteX35" fmla="*/ 5030796 w 7164866"/>
              <a:gd name="connsiteY35" fmla="*/ 1152241 h 1828645"/>
              <a:gd name="connsiteX36" fmla="*/ 5190320 w 7164866"/>
              <a:gd name="connsiteY36" fmla="*/ 1262678 h 1828645"/>
              <a:gd name="connsiteX37" fmla="*/ 5241816 w 7164866"/>
              <a:gd name="connsiteY37" fmla="*/ 1703779 h 1828645"/>
              <a:gd name="connsiteX38" fmla="*/ 5264030 w 7164866"/>
              <a:gd name="connsiteY38" fmla="*/ 1828644 h 1828645"/>
              <a:gd name="connsiteX39" fmla="*/ 5037646 w 7164866"/>
              <a:gd name="connsiteY39" fmla="*/ 1828644 h 1828645"/>
              <a:gd name="connsiteX40" fmla="*/ 5026387 w 7164866"/>
              <a:gd name="connsiteY40" fmla="*/ 1734196 h 1828645"/>
              <a:gd name="connsiteX41" fmla="*/ 5001010 w 7164866"/>
              <a:gd name="connsiteY41" fmla="*/ 1387339 h 1828645"/>
              <a:gd name="connsiteX42" fmla="*/ 4992998 w 7164866"/>
              <a:gd name="connsiteY42" fmla="*/ 1146949 h 1828645"/>
              <a:gd name="connsiteX43" fmla="*/ 4955611 w 7164866"/>
              <a:gd name="connsiteY43" fmla="*/ 1141716 h 1828645"/>
              <a:gd name="connsiteX44" fmla="*/ 4695232 w 7164866"/>
              <a:gd name="connsiteY44" fmla="*/ 1105266 h 1828645"/>
              <a:gd name="connsiteX45" fmla="*/ 4593968 w 7164866"/>
              <a:gd name="connsiteY45" fmla="*/ 1828644 h 1828645"/>
              <a:gd name="connsiteX46" fmla="*/ 4301886 w 7164866"/>
              <a:gd name="connsiteY46" fmla="*/ 1828644 h 1828645"/>
              <a:gd name="connsiteX47" fmla="*/ 4300024 w 7164866"/>
              <a:gd name="connsiteY47" fmla="*/ 1806321 h 1828645"/>
              <a:gd name="connsiteX48" fmla="*/ 4293920 w 7164866"/>
              <a:gd name="connsiteY48" fmla="*/ 1755759 h 1828645"/>
              <a:gd name="connsiteX49" fmla="*/ 4222160 w 7164866"/>
              <a:gd name="connsiteY49" fmla="*/ 1516910 h 1828645"/>
              <a:gd name="connsiteX50" fmla="*/ 4175790 w 7164866"/>
              <a:gd name="connsiteY50" fmla="*/ 1393940 h 1828645"/>
              <a:gd name="connsiteX51" fmla="*/ 4087807 w 7164866"/>
              <a:gd name="connsiteY51" fmla="*/ 1265417 h 1828645"/>
              <a:gd name="connsiteX52" fmla="*/ 3975762 w 7164866"/>
              <a:gd name="connsiteY52" fmla="*/ 1161005 h 1828645"/>
              <a:gd name="connsiteX53" fmla="*/ 3860363 w 7164866"/>
              <a:gd name="connsiteY53" fmla="*/ 1110967 h 1828645"/>
              <a:gd name="connsiteX54" fmla="*/ 3680235 w 7164866"/>
              <a:gd name="connsiteY54" fmla="*/ 1145990 h 1828645"/>
              <a:gd name="connsiteX55" fmla="*/ 3538559 w 7164866"/>
              <a:gd name="connsiteY55" fmla="*/ 1258820 h 1828645"/>
              <a:gd name="connsiteX56" fmla="*/ 3640463 w 7164866"/>
              <a:gd name="connsiteY56" fmla="*/ 1248711 h 1828645"/>
              <a:gd name="connsiteX57" fmla="*/ 3963547 w 7164866"/>
              <a:gd name="connsiteY57" fmla="*/ 1416161 h 1828645"/>
              <a:gd name="connsiteX58" fmla="*/ 4020870 w 7164866"/>
              <a:gd name="connsiteY58" fmla="*/ 1755999 h 1828645"/>
              <a:gd name="connsiteX59" fmla="*/ 4006339 w 7164866"/>
              <a:gd name="connsiteY59" fmla="*/ 1819931 h 1828645"/>
              <a:gd name="connsiteX60" fmla="*/ 4003209 w 7164866"/>
              <a:gd name="connsiteY60" fmla="*/ 1828644 h 1828645"/>
              <a:gd name="connsiteX61" fmla="*/ 3627911 w 7164866"/>
              <a:gd name="connsiteY61" fmla="*/ 1828644 h 1828645"/>
              <a:gd name="connsiteX62" fmla="*/ 3659064 w 7164866"/>
              <a:gd name="connsiteY62" fmla="*/ 1782124 h 1828645"/>
              <a:gd name="connsiteX63" fmla="*/ 3706984 w 7164866"/>
              <a:gd name="connsiteY63" fmla="*/ 1707014 h 1828645"/>
              <a:gd name="connsiteX64" fmla="*/ 3754028 w 7164866"/>
              <a:gd name="connsiteY64" fmla="*/ 1611443 h 1828645"/>
              <a:gd name="connsiteX65" fmla="*/ 3718215 w 7164866"/>
              <a:gd name="connsiteY65" fmla="*/ 1578173 h 1828645"/>
              <a:gd name="connsiteX66" fmla="*/ 3682847 w 7164866"/>
              <a:gd name="connsiteY66" fmla="*/ 1592474 h 1828645"/>
              <a:gd name="connsiteX67" fmla="*/ 3580488 w 7164866"/>
              <a:gd name="connsiteY67" fmla="*/ 1633026 h 1828645"/>
              <a:gd name="connsiteX68" fmla="*/ 3456721 w 7164866"/>
              <a:gd name="connsiteY68" fmla="*/ 1689873 h 1828645"/>
              <a:gd name="connsiteX69" fmla="*/ 3350313 w 7164866"/>
              <a:gd name="connsiteY69" fmla="*/ 1711811 h 1828645"/>
              <a:gd name="connsiteX70" fmla="*/ 3218920 w 7164866"/>
              <a:gd name="connsiteY70" fmla="*/ 1653323 h 1828645"/>
              <a:gd name="connsiteX71" fmla="*/ 3150593 w 7164866"/>
              <a:gd name="connsiteY71" fmla="*/ 1543931 h 1828645"/>
              <a:gd name="connsiteX72" fmla="*/ 3127736 w 7164866"/>
              <a:gd name="connsiteY72" fmla="*/ 1412959 h 1828645"/>
              <a:gd name="connsiteX73" fmla="*/ 3134333 w 7164866"/>
              <a:gd name="connsiteY73" fmla="*/ 1290883 h 1828645"/>
              <a:gd name="connsiteX74" fmla="*/ 3180011 w 7164866"/>
              <a:gd name="connsiteY74" fmla="*/ 1126267 h 1828645"/>
              <a:gd name="connsiteX75" fmla="*/ 3263884 w 7164866"/>
              <a:gd name="connsiteY75" fmla="*/ 1011321 h 1828645"/>
              <a:gd name="connsiteX76" fmla="*/ 3457924 w 7164866"/>
              <a:gd name="connsiteY76" fmla="*/ 791904 h 1828645"/>
              <a:gd name="connsiteX77" fmla="*/ 3631271 w 7164866"/>
              <a:gd name="connsiteY77" fmla="*/ 712384 h 1828645"/>
              <a:gd name="connsiteX78" fmla="*/ 3774268 w 7164866"/>
              <a:gd name="connsiteY78" fmla="*/ 688621 h 1828645"/>
              <a:gd name="connsiteX79" fmla="*/ 3867075 w 7164866"/>
              <a:gd name="connsiteY79" fmla="*/ 691249 h 1828645"/>
              <a:gd name="connsiteX80" fmla="*/ 3930643 w 7164866"/>
              <a:gd name="connsiteY80" fmla="*/ 700148 h 1828645"/>
              <a:gd name="connsiteX81" fmla="*/ 3923822 w 7164866"/>
              <a:gd name="connsiteY81" fmla="*/ 748874 h 1828645"/>
              <a:gd name="connsiteX82" fmla="*/ 4097938 w 7164866"/>
              <a:gd name="connsiteY82" fmla="*/ 792576 h 1828645"/>
              <a:gd name="connsiteX83" fmla="*/ 4248860 w 7164866"/>
              <a:gd name="connsiteY83" fmla="*/ 970470 h 1828645"/>
              <a:gd name="connsiteX84" fmla="*/ 4359883 w 7164866"/>
              <a:gd name="connsiteY84" fmla="*/ 1201891 h 1828645"/>
              <a:gd name="connsiteX85" fmla="*/ 4378136 w 7164866"/>
              <a:gd name="connsiteY85" fmla="*/ 1263984 h 1828645"/>
              <a:gd name="connsiteX86" fmla="*/ 4385408 w 7164866"/>
              <a:gd name="connsiteY86" fmla="*/ 1317440 h 1828645"/>
              <a:gd name="connsiteX87" fmla="*/ 4530994 w 7164866"/>
              <a:gd name="connsiteY87" fmla="*/ 277444 h 1828645"/>
              <a:gd name="connsiteX88" fmla="*/ 2584559 w 7164866"/>
              <a:gd name="connsiteY88" fmla="*/ 0 h 1828645"/>
              <a:gd name="connsiteX89" fmla="*/ 2742974 w 7164866"/>
              <a:gd name="connsiteY89" fmla="*/ 231457 h 1828645"/>
              <a:gd name="connsiteX90" fmla="*/ 2771960 w 7164866"/>
              <a:gd name="connsiteY90" fmla="*/ 461485 h 1828645"/>
              <a:gd name="connsiteX91" fmla="*/ 2776115 w 7164866"/>
              <a:gd name="connsiteY91" fmla="*/ 503752 h 1828645"/>
              <a:gd name="connsiteX92" fmla="*/ 3042444 w 7164866"/>
              <a:gd name="connsiteY92" fmla="*/ 541035 h 1828645"/>
              <a:gd name="connsiteX93" fmla="*/ 3157635 w 7164866"/>
              <a:gd name="connsiteY93" fmla="*/ 890022 h 1828645"/>
              <a:gd name="connsiteX94" fmla="*/ 2744351 w 7164866"/>
              <a:gd name="connsiteY94" fmla="*/ 832168 h 1828645"/>
              <a:gd name="connsiteX95" fmla="*/ 2604858 w 7164866"/>
              <a:gd name="connsiteY95" fmla="*/ 1828644 h 1828645"/>
              <a:gd name="connsiteX96" fmla="*/ 2328573 w 7164866"/>
              <a:gd name="connsiteY96" fmla="*/ 1828644 h 1828645"/>
              <a:gd name="connsiteX97" fmla="*/ 2428017 w 7164866"/>
              <a:gd name="connsiteY97" fmla="*/ 1118262 h 1828645"/>
              <a:gd name="connsiteX98" fmla="*/ 2419979 w 7164866"/>
              <a:gd name="connsiteY98" fmla="*/ 1043120 h 1828645"/>
              <a:gd name="connsiteX99" fmla="*/ 2388197 w 7164866"/>
              <a:gd name="connsiteY99" fmla="*/ 929646 h 1828645"/>
              <a:gd name="connsiteX100" fmla="*/ 2345994 w 7164866"/>
              <a:gd name="connsiteY100" fmla="*/ 824880 h 1828645"/>
              <a:gd name="connsiteX101" fmla="*/ 2314485 w 7164866"/>
              <a:gd name="connsiteY101" fmla="*/ 771992 h 1828645"/>
              <a:gd name="connsiteX102" fmla="*/ 2279929 w 7164866"/>
              <a:gd name="connsiteY102" fmla="*/ 767155 h 1828645"/>
              <a:gd name="connsiteX103" fmla="*/ 2141656 w 7164866"/>
              <a:gd name="connsiteY103" fmla="*/ 747798 h 1828645"/>
              <a:gd name="connsiteX104" fmla="*/ 1962617 w 7164866"/>
              <a:gd name="connsiteY104" fmla="*/ 722735 h 1828645"/>
              <a:gd name="connsiteX105" fmla="*/ 2009922 w 7164866"/>
              <a:gd name="connsiteY105" fmla="*/ 855305 h 1828645"/>
              <a:gd name="connsiteX106" fmla="*/ 2008248 w 7164866"/>
              <a:gd name="connsiteY106" fmla="*/ 1069204 h 1828645"/>
              <a:gd name="connsiteX107" fmla="*/ 1992466 w 7164866"/>
              <a:gd name="connsiteY107" fmla="*/ 1150676 h 1828645"/>
              <a:gd name="connsiteX108" fmla="*/ 1978615 w 7164866"/>
              <a:gd name="connsiteY108" fmla="*/ 1171248 h 1828645"/>
              <a:gd name="connsiteX109" fmla="*/ 1935776 w 7164866"/>
              <a:gd name="connsiteY109" fmla="*/ 1210430 h 1828645"/>
              <a:gd name="connsiteX110" fmla="*/ 1965514 w 7164866"/>
              <a:gd name="connsiteY110" fmla="*/ 1237416 h 1828645"/>
              <a:gd name="connsiteX111" fmla="*/ 1917970 w 7164866"/>
              <a:gd name="connsiteY111" fmla="*/ 1344482 h 1828645"/>
              <a:gd name="connsiteX112" fmla="*/ 1903972 w 7164866"/>
              <a:gd name="connsiteY112" fmla="*/ 1375514 h 1828645"/>
              <a:gd name="connsiteX113" fmla="*/ 1895317 w 7164866"/>
              <a:gd name="connsiteY113" fmla="*/ 1409933 h 1828645"/>
              <a:gd name="connsiteX114" fmla="*/ 1900689 w 7164866"/>
              <a:gd name="connsiteY114" fmla="*/ 1371561 h 1828645"/>
              <a:gd name="connsiteX115" fmla="*/ 1835691 w 7164866"/>
              <a:gd name="connsiteY115" fmla="*/ 1828644 h 1828645"/>
              <a:gd name="connsiteX116" fmla="*/ 1557765 w 7164866"/>
              <a:gd name="connsiteY116" fmla="*/ 1828644 h 1828645"/>
              <a:gd name="connsiteX117" fmla="*/ 1570865 w 7164866"/>
              <a:gd name="connsiteY117" fmla="*/ 1736033 h 1828645"/>
              <a:gd name="connsiteX118" fmla="*/ 1391343 w 7164866"/>
              <a:gd name="connsiteY118" fmla="*/ 1828644 h 1828645"/>
              <a:gd name="connsiteX119" fmla="*/ 781031 w 7164866"/>
              <a:gd name="connsiteY119" fmla="*/ 1828644 h 1828645"/>
              <a:gd name="connsiteX120" fmla="*/ 1295423 w 7164866"/>
              <a:gd name="connsiteY120" fmla="*/ 1557826 h 1828645"/>
              <a:gd name="connsiteX121" fmla="*/ 1170701 w 7164866"/>
              <a:gd name="connsiteY121" fmla="*/ 1457034 h 1828645"/>
              <a:gd name="connsiteX122" fmla="*/ 1052594 w 7164866"/>
              <a:gd name="connsiteY122" fmla="*/ 1265298 h 1828645"/>
              <a:gd name="connsiteX123" fmla="*/ 965320 w 7164866"/>
              <a:gd name="connsiteY123" fmla="*/ 1047332 h 1828645"/>
              <a:gd name="connsiteX124" fmla="*/ 938033 w 7164866"/>
              <a:gd name="connsiteY124" fmla="*/ 865981 h 1828645"/>
              <a:gd name="connsiteX125" fmla="*/ 846109 w 7164866"/>
              <a:gd name="connsiteY125" fmla="*/ 1050865 h 1828645"/>
              <a:gd name="connsiteX126" fmla="*/ 769439 w 7164866"/>
              <a:gd name="connsiteY126" fmla="*/ 1142998 h 1828645"/>
              <a:gd name="connsiteX127" fmla="*/ 664562 w 7164866"/>
              <a:gd name="connsiteY127" fmla="*/ 1227031 h 1828645"/>
              <a:gd name="connsiteX128" fmla="*/ 652381 w 7164866"/>
              <a:gd name="connsiteY128" fmla="*/ 1321638 h 1828645"/>
              <a:gd name="connsiteX129" fmla="*/ 607091 w 7164866"/>
              <a:gd name="connsiteY129" fmla="*/ 1406121 h 1828645"/>
              <a:gd name="connsiteX130" fmla="*/ 469099 w 7164866"/>
              <a:gd name="connsiteY130" fmla="*/ 1472503 h 1828645"/>
              <a:gd name="connsiteX131" fmla="*/ 290066 w 7164866"/>
              <a:gd name="connsiteY131" fmla="*/ 1336940 h 1828645"/>
              <a:gd name="connsiteX132" fmla="*/ 105701 w 7164866"/>
              <a:gd name="connsiteY132" fmla="*/ 865128 h 1828645"/>
              <a:gd name="connsiteX133" fmla="*/ 316367 w 7164866"/>
              <a:gd name="connsiteY133" fmla="*/ 784778 h 1828645"/>
              <a:gd name="connsiteX134" fmla="*/ 370831 w 7164866"/>
              <a:gd name="connsiteY134" fmla="*/ 953593 h 1828645"/>
              <a:gd name="connsiteX135" fmla="*/ 408761 w 7164866"/>
              <a:gd name="connsiteY135" fmla="*/ 1016929 h 1828645"/>
              <a:gd name="connsiteX136" fmla="*/ 478670 w 7164866"/>
              <a:gd name="connsiteY136" fmla="*/ 968766 h 1828645"/>
              <a:gd name="connsiteX137" fmla="*/ 569036 w 7164866"/>
              <a:gd name="connsiteY137" fmla="*/ 828842 h 1828645"/>
              <a:gd name="connsiteX138" fmla="*/ 677156 w 7164866"/>
              <a:gd name="connsiteY138" fmla="*/ 661904 h 1828645"/>
              <a:gd name="connsiteX139" fmla="*/ 799271 w 7164866"/>
              <a:gd name="connsiteY139" fmla="*/ 559882 h 1828645"/>
              <a:gd name="connsiteX140" fmla="*/ 93432 w 7164866"/>
              <a:gd name="connsiteY140" fmla="*/ 461073 h 1828645"/>
              <a:gd name="connsiteX141" fmla="*/ 0 w 7164866"/>
              <a:gd name="connsiteY141" fmla="*/ 115132 h 1828645"/>
              <a:gd name="connsiteX142" fmla="*/ 2028348 w 7164866"/>
              <a:gd name="connsiteY142" fmla="*/ 399074 h 1828645"/>
              <a:gd name="connsiteX143" fmla="*/ 2152448 w 7164866"/>
              <a:gd name="connsiteY143" fmla="*/ 416447 h 1828645"/>
              <a:gd name="connsiteX144" fmla="*/ 2411582 w 7164866"/>
              <a:gd name="connsiteY144" fmla="*/ 452722 h 1828645"/>
              <a:gd name="connsiteX145" fmla="*/ 2474515 w 7164866"/>
              <a:gd name="connsiteY145" fmla="*/ 533560 h 1828645"/>
              <a:gd name="connsiteX146" fmla="*/ 2504185 w 7164866"/>
              <a:gd name="connsiteY146" fmla="*/ 574154 h 1828645"/>
              <a:gd name="connsiteX147" fmla="*/ 2584559 w 7164866"/>
              <a:gd name="connsiteY147" fmla="*/ 0 h 182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7164866" h="1828645">
                <a:moveTo>
                  <a:pt x="6161472" y="1360202"/>
                </a:moveTo>
                <a:cubicBezTo>
                  <a:pt x="6210594" y="1367079"/>
                  <a:pt x="6277320" y="1391893"/>
                  <a:pt x="6361651" y="1434645"/>
                </a:cubicBezTo>
                <a:cubicBezTo>
                  <a:pt x="6445984" y="1477397"/>
                  <a:pt x="6525328" y="1545056"/>
                  <a:pt x="6599690" y="1637620"/>
                </a:cubicBezTo>
                <a:cubicBezTo>
                  <a:pt x="6636869" y="1683902"/>
                  <a:pt x="6670187" y="1737186"/>
                  <a:pt x="6699641" y="1797472"/>
                </a:cubicBezTo>
                <a:lnTo>
                  <a:pt x="6713092" y="1828645"/>
                </a:lnTo>
                <a:lnTo>
                  <a:pt x="5587464" y="1828645"/>
                </a:lnTo>
                <a:lnTo>
                  <a:pt x="5600425" y="1771699"/>
                </a:lnTo>
                <a:cubicBezTo>
                  <a:pt x="5610175" y="1740707"/>
                  <a:pt x="5622647" y="1709597"/>
                  <a:pt x="5637841" y="1678371"/>
                </a:cubicBezTo>
                <a:cubicBezTo>
                  <a:pt x="5668229" y="1615918"/>
                  <a:pt x="5708836" y="1559048"/>
                  <a:pt x="5759665" y="1507763"/>
                </a:cubicBezTo>
                <a:cubicBezTo>
                  <a:pt x="5810492" y="1456477"/>
                  <a:pt x="5869861" y="1416220"/>
                  <a:pt x="5937768" y="1386990"/>
                </a:cubicBezTo>
                <a:cubicBezTo>
                  <a:pt x="6005674" y="1357761"/>
                  <a:pt x="6080242" y="1348831"/>
                  <a:pt x="6161472" y="1360202"/>
                </a:cubicBezTo>
                <a:close/>
                <a:moveTo>
                  <a:pt x="1158572" y="610179"/>
                </a:moveTo>
                <a:cubicBezTo>
                  <a:pt x="1167589" y="611441"/>
                  <a:pt x="1171653" y="613317"/>
                  <a:pt x="1170764" y="615806"/>
                </a:cubicBezTo>
                <a:cubicBezTo>
                  <a:pt x="1169877" y="618295"/>
                  <a:pt x="1168484" y="626315"/>
                  <a:pt x="1166587" y="639867"/>
                </a:cubicBezTo>
                <a:cubicBezTo>
                  <a:pt x="1159958" y="687223"/>
                  <a:pt x="1165030" y="740150"/>
                  <a:pt x="1181804" y="798648"/>
                </a:cubicBezTo>
                <a:cubicBezTo>
                  <a:pt x="1198577" y="857145"/>
                  <a:pt x="1223617" y="914835"/>
                  <a:pt x="1256927" y="971714"/>
                </a:cubicBezTo>
                <a:cubicBezTo>
                  <a:pt x="1290235" y="1028593"/>
                  <a:pt x="1326499" y="1075704"/>
                  <a:pt x="1365721" y="1113047"/>
                </a:cubicBezTo>
                <a:cubicBezTo>
                  <a:pt x="1404941" y="1150390"/>
                  <a:pt x="1443370" y="1171697"/>
                  <a:pt x="1481005" y="1176965"/>
                </a:cubicBezTo>
                <a:cubicBezTo>
                  <a:pt x="1505038" y="1180329"/>
                  <a:pt x="1530972" y="1178371"/>
                  <a:pt x="1558813" y="1171090"/>
                </a:cubicBezTo>
                <a:cubicBezTo>
                  <a:pt x="1586654" y="1163809"/>
                  <a:pt x="1612981" y="1151490"/>
                  <a:pt x="1637795" y="1134134"/>
                </a:cubicBezTo>
                <a:cubicBezTo>
                  <a:pt x="1662609" y="1116777"/>
                  <a:pt x="1684233" y="1094435"/>
                  <a:pt x="1702668" y="1067102"/>
                </a:cubicBezTo>
                <a:cubicBezTo>
                  <a:pt x="1721104" y="1039771"/>
                  <a:pt x="1732976" y="1007148"/>
                  <a:pt x="1738283" y="969234"/>
                </a:cubicBezTo>
                <a:cubicBezTo>
                  <a:pt x="1740294" y="954870"/>
                  <a:pt x="1742305" y="940506"/>
                  <a:pt x="1744317" y="926141"/>
                </a:cubicBezTo>
                <a:cubicBezTo>
                  <a:pt x="1751882" y="872086"/>
                  <a:pt x="1750835" y="830681"/>
                  <a:pt x="1741169" y="801925"/>
                </a:cubicBezTo>
                <a:cubicBezTo>
                  <a:pt x="1736337" y="787549"/>
                  <a:pt x="1729314" y="769594"/>
                  <a:pt x="1720103" y="748064"/>
                </a:cubicBezTo>
                <a:cubicBezTo>
                  <a:pt x="1710519" y="726963"/>
                  <a:pt x="1700936" y="705862"/>
                  <a:pt x="1691355" y="684762"/>
                </a:cubicBezTo>
                <a:cubicBezTo>
                  <a:pt x="1513759" y="659901"/>
                  <a:pt x="1336165" y="635040"/>
                  <a:pt x="1158572" y="610179"/>
                </a:cubicBezTo>
                <a:close/>
                <a:moveTo>
                  <a:pt x="4530994" y="277444"/>
                </a:moveTo>
                <a:cubicBezTo>
                  <a:pt x="4630908" y="336661"/>
                  <a:pt x="4687636" y="412125"/>
                  <a:pt x="4701180" y="503834"/>
                </a:cubicBezTo>
                <a:cubicBezTo>
                  <a:pt x="4714723" y="595544"/>
                  <a:pt x="4722949" y="674697"/>
                  <a:pt x="4725858" y="741293"/>
                </a:cubicBezTo>
                <a:cubicBezTo>
                  <a:pt x="4726705" y="753212"/>
                  <a:pt x="4727553" y="765129"/>
                  <a:pt x="4728400" y="777047"/>
                </a:cubicBezTo>
                <a:lnTo>
                  <a:pt x="4862180" y="795774"/>
                </a:lnTo>
                <a:lnTo>
                  <a:pt x="4889946" y="799661"/>
                </a:lnTo>
                <a:lnTo>
                  <a:pt x="7061436" y="1103642"/>
                </a:lnTo>
                <a:cubicBezTo>
                  <a:pt x="7095913" y="1219422"/>
                  <a:pt x="7130390" y="1335202"/>
                  <a:pt x="7164866" y="1450983"/>
                </a:cubicBezTo>
                <a:cubicBezTo>
                  <a:pt x="6453510" y="1351402"/>
                  <a:pt x="5742153" y="1251821"/>
                  <a:pt x="5030796" y="1152241"/>
                </a:cubicBezTo>
                <a:cubicBezTo>
                  <a:pt x="5083971" y="1189053"/>
                  <a:pt x="5137146" y="1225865"/>
                  <a:pt x="5190320" y="1262678"/>
                </a:cubicBezTo>
                <a:cubicBezTo>
                  <a:pt x="5204054" y="1424123"/>
                  <a:pt x="5221219" y="1571156"/>
                  <a:pt x="5241816" y="1703779"/>
                </a:cubicBezTo>
                <a:lnTo>
                  <a:pt x="5264030" y="1828644"/>
                </a:lnTo>
                <a:lnTo>
                  <a:pt x="5037646" y="1828644"/>
                </a:lnTo>
                <a:lnTo>
                  <a:pt x="5026387" y="1734196"/>
                </a:lnTo>
                <a:cubicBezTo>
                  <a:pt x="5015470" y="1627733"/>
                  <a:pt x="5007011" y="1512115"/>
                  <a:pt x="5001010" y="1387339"/>
                </a:cubicBezTo>
                <a:cubicBezTo>
                  <a:pt x="4998339" y="1307209"/>
                  <a:pt x="4995669" y="1227079"/>
                  <a:pt x="4992998" y="1146949"/>
                </a:cubicBezTo>
                <a:lnTo>
                  <a:pt x="4955611" y="1141716"/>
                </a:lnTo>
                <a:lnTo>
                  <a:pt x="4695232" y="1105266"/>
                </a:lnTo>
                <a:lnTo>
                  <a:pt x="4593968" y="1828644"/>
                </a:lnTo>
                <a:lnTo>
                  <a:pt x="4301886" y="1828644"/>
                </a:lnTo>
                <a:lnTo>
                  <a:pt x="4300024" y="1806321"/>
                </a:lnTo>
                <a:cubicBezTo>
                  <a:pt x="4298421" y="1790871"/>
                  <a:pt x="4296386" y="1774017"/>
                  <a:pt x="4293920" y="1755759"/>
                </a:cubicBezTo>
                <a:cubicBezTo>
                  <a:pt x="4284058" y="1682729"/>
                  <a:pt x="4260138" y="1603113"/>
                  <a:pt x="4222160" y="1516910"/>
                </a:cubicBezTo>
                <a:cubicBezTo>
                  <a:pt x="4215562" y="1479243"/>
                  <a:pt x="4200105" y="1438253"/>
                  <a:pt x="4175790" y="1393940"/>
                </a:cubicBezTo>
                <a:cubicBezTo>
                  <a:pt x="4151475" y="1349628"/>
                  <a:pt x="4122147" y="1306786"/>
                  <a:pt x="4087807" y="1265417"/>
                </a:cubicBezTo>
                <a:cubicBezTo>
                  <a:pt x="4053465" y="1224047"/>
                  <a:pt x="4016118" y="1189244"/>
                  <a:pt x="3975762" y="1161005"/>
                </a:cubicBezTo>
                <a:cubicBezTo>
                  <a:pt x="3935406" y="1132767"/>
                  <a:pt x="3896940" y="1116087"/>
                  <a:pt x="3860363" y="1110967"/>
                </a:cubicBezTo>
                <a:cubicBezTo>
                  <a:pt x="3799167" y="1102400"/>
                  <a:pt x="3739124" y="1114075"/>
                  <a:pt x="3680235" y="1145990"/>
                </a:cubicBezTo>
                <a:cubicBezTo>
                  <a:pt x="3621346" y="1177905"/>
                  <a:pt x="3574120" y="1215515"/>
                  <a:pt x="3538559" y="1258820"/>
                </a:cubicBezTo>
                <a:cubicBezTo>
                  <a:pt x="3554550" y="1244809"/>
                  <a:pt x="3588519" y="1241439"/>
                  <a:pt x="3640463" y="1248711"/>
                </a:cubicBezTo>
                <a:cubicBezTo>
                  <a:pt x="3798453" y="1270827"/>
                  <a:pt x="3906147" y="1326644"/>
                  <a:pt x="3963547" y="1416161"/>
                </a:cubicBezTo>
                <a:cubicBezTo>
                  <a:pt x="4020947" y="1505678"/>
                  <a:pt x="4040054" y="1618958"/>
                  <a:pt x="4020870" y="1755999"/>
                </a:cubicBezTo>
                <a:cubicBezTo>
                  <a:pt x="4018178" y="1775236"/>
                  <a:pt x="4013334" y="1796547"/>
                  <a:pt x="4006339" y="1819931"/>
                </a:cubicBezTo>
                <a:lnTo>
                  <a:pt x="4003209" y="1828644"/>
                </a:lnTo>
                <a:lnTo>
                  <a:pt x="3627911" y="1828644"/>
                </a:lnTo>
                <a:lnTo>
                  <a:pt x="3659064" y="1782124"/>
                </a:lnTo>
                <a:cubicBezTo>
                  <a:pt x="3676508" y="1755482"/>
                  <a:pt x="3692482" y="1730445"/>
                  <a:pt x="3706984" y="1707014"/>
                </a:cubicBezTo>
                <a:cubicBezTo>
                  <a:pt x="3735988" y="1660151"/>
                  <a:pt x="3751669" y="1628294"/>
                  <a:pt x="3754028" y="1611443"/>
                </a:cubicBezTo>
                <a:cubicBezTo>
                  <a:pt x="3756615" y="1592968"/>
                  <a:pt x="3744677" y="1581878"/>
                  <a:pt x="3718215" y="1578173"/>
                </a:cubicBezTo>
                <a:cubicBezTo>
                  <a:pt x="3717744" y="1578108"/>
                  <a:pt x="3705955" y="1582874"/>
                  <a:pt x="3682847" y="1592474"/>
                </a:cubicBezTo>
                <a:cubicBezTo>
                  <a:pt x="3659738" y="1602073"/>
                  <a:pt x="3625618" y="1615591"/>
                  <a:pt x="3580488" y="1633026"/>
                </a:cubicBezTo>
                <a:cubicBezTo>
                  <a:pt x="3537122" y="1651848"/>
                  <a:pt x="3495867" y="1670798"/>
                  <a:pt x="3456721" y="1689873"/>
                </a:cubicBezTo>
                <a:cubicBezTo>
                  <a:pt x="3417578" y="1708949"/>
                  <a:pt x="3382108" y="1716262"/>
                  <a:pt x="3350313" y="1711811"/>
                </a:cubicBezTo>
                <a:cubicBezTo>
                  <a:pt x="3293665" y="1703881"/>
                  <a:pt x="3249867" y="1684386"/>
                  <a:pt x="3218920" y="1653323"/>
                </a:cubicBezTo>
                <a:cubicBezTo>
                  <a:pt x="3187973" y="1622262"/>
                  <a:pt x="3165197" y="1585798"/>
                  <a:pt x="3150593" y="1543931"/>
                </a:cubicBezTo>
                <a:cubicBezTo>
                  <a:pt x="3135988" y="1502064"/>
                  <a:pt x="3128370" y="1458407"/>
                  <a:pt x="3127736" y="1412959"/>
                </a:cubicBezTo>
                <a:cubicBezTo>
                  <a:pt x="3127103" y="1367510"/>
                  <a:pt x="3129303" y="1326818"/>
                  <a:pt x="3134333" y="1290883"/>
                </a:cubicBezTo>
                <a:cubicBezTo>
                  <a:pt x="3141708" y="1238198"/>
                  <a:pt x="3156934" y="1183325"/>
                  <a:pt x="3180011" y="1126267"/>
                </a:cubicBezTo>
                <a:cubicBezTo>
                  <a:pt x="3203088" y="1069207"/>
                  <a:pt x="3231045" y="1030892"/>
                  <a:pt x="3263884" y="1011321"/>
                </a:cubicBezTo>
                <a:cubicBezTo>
                  <a:pt x="3331448" y="903305"/>
                  <a:pt x="3396128" y="830166"/>
                  <a:pt x="3457924" y="791904"/>
                </a:cubicBezTo>
                <a:cubicBezTo>
                  <a:pt x="3519720" y="753643"/>
                  <a:pt x="3577503" y="727136"/>
                  <a:pt x="3631271" y="712384"/>
                </a:cubicBezTo>
                <a:cubicBezTo>
                  <a:pt x="3685039" y="697632"/>
                  <a:pt x="3732706" y="689711"/>
                  <a:pt x="3774268" y="688621"/>
                </a:cubicBezTo>
                <a:cubicBezTo>
                  <a:pt x="3815832" y="687530"/>
                  <a:pt x="3846768" y="688406"/>
                  <a:pt x="3867075" y="691249"/>
                </a:cubicBezTo>
                <a:cubicBezTo>
                  <a:pt x="3888265" y="694215"/>
                  <a:pt x="3909454" y="697182"/>
                  <a:pt x="3930643" y="700148"/>
                </a:cubicBezTo>
                <a:cubicBezTo>
                  <a:pt x="3928370" y="716390"/>
                  <a:pt x="3926096" y="732632"/>
                  <a:pt x="3923822" y="748874"/>
                </a:cubicBezTo>
                <a:cubicBezTo>
                  <a:pt x="3982027" y="727989"/>
                  <a:pt x="4040066" y="742557"/>
                  <a:pt x="4097938" y="792576"/>
                </a:cubicBezTo>
                <a:cubicBezTo>
                  <a:pt x="4155809" y="842596"/>
                  <a:pt x="4206117" y="901894"/>
                  <a:pt x="4248860" y="970470"/>
                </a:cubicBezTo>
                <a:cubicBezTo>
                  <a:pt x="4291604" y="1039046"/>
                  <a:pt x="4328612" y="1116187"/>
                  <a:pt x="4359883" y="1201891"/>
                </a:cubicBezTo>
                <a:cubicBezTo>
                  <a:pt x="4367701" y="1223318"/>
                  <a:pt x="4373785" y="1244015"/>
                  <a:pt x="4378136" y="1263984"/>
                </a:cubicBezTo>
                <a:cubicBezTo>
                  <a:pt x="4380560" y="1281802"/>
                  <a:pt x="4382984" y="1299621"/>
                  <a:pt x="4385408" y="1317440"/>
                </a:cubicBezTo>
                <a:cubicBezTo>
                  <a:pt x="4433937" y="970775"/>
                  <a:pt x="4482466" y="624110"/>
                  <a:pt x="4530994" y="277444"/>
                </a:cubicBezTo>
                <a:close/>
                <a:moveTo>
                  <a:pt x="2584559" y="0"/>
                </a:moveTo>
                <a:cubicBezTo>
                  <a:pt x="2674037" y="63242"/>
                  <a:pt x="2726841" y="140394"/>
                  <a:pt x="2742974" y="231457"/>
                </a:cubicBezTo>
                <a:cubicBezTo>
                  <a:pt x="2759106" y="322520"/>
                  <a:pt x="2768767" y="399196"/>
                  <a:pt x="2771960" y="461485"/>
                </a:cubicBezTo>
                <a:cubicBezTo>
                  <a:pt x="2773345" y="475574"/>
                  <a:pt x="2774730" y="489663"/>
                  <a:pt x="2776115" y="503752"/>
                </a:cubicBezTo>
                <a:cubicBezTo>
                  <a:pt x="2864891" y="516180"/>
                  <a:pt x="2953668" y="528607"/>
                  <a:pt x="3042444" y="541035"/>
                </a:cubicBezTo>
                <a:cubicBezTo>
                  <a:pt x="3080842" y="657364"/>
                  <a:pt x="3119238" y="773693"/>
                  <a:pt x="3157635" y="890022"/>
                </a:cubicBezTo>
                <a:cubicBezTo>
                  <a:pt x="3019874" y="870737"/>
                  <a:pt x="2882112" y="851453"/>
                  <a:pt x="2744351" y="832168"/>
                </a:cubicBezTo>
                <a:lnTo>
                  <a:pt x="2604858" y="1828644"/>
                </a:lnTo>
                <a:lnTo>
                  <a:pt x="2328573" y="1828644"/>
                </a:lnTo>
                <a:lnTo>
                  <a:pt x="2428017" y="1118262"/>
                </a:lnTo>
                <a:cubicBezTo>
                  <a:pt x="2429992" y="1104152"/>
                  <a:pt x="2427314" y="1079106"/>
                  <a:pt x="2419979" y="1043120"/>
                </a:cubicBezTo>
                <a:cubicBezTo>
                  <a:pt x="2412645" y="1007136"/>
                  <a:pt x="2402051" y="969311"/>
                  <a:pt x="2388197" y="929646"/>
                </a:cubicBezTo>
                <a:cubicBezTo>
                  <a:pt x="2374344" y="889980"/>
                  <a:pt x="2360276" y="855059"/>
                  <a:pt x="2345994" y="824880"/>
                </a:cubicBezTo>
                <a:cubicBezTo>
                  <a:pt x="2331712" y="794703"/>
                  <a:pt x="2321208" y="777073"/>
                  <a:pt x="2314485" y="771992"/>
                </a:cubicBezTo>
                <a:cubicBezTo>
                  <a:pt x="2302966" y="770380"/>
                  <a:pt x="2291447" y="768767"/>
                  <a:pt x="2279929" y="767155"/>
                </a:cubicBezTo>
                <a:cubicBezTo>
                  <a:pt x="2233838" y="760703"/>
                  <a:pt x="2187748" y="754251"/>
                  <a:pt x="2141656" y="747798"/>
                </a:cubicBezTo>
                <a:cubicBezTo>
                  <a:pt x="2081976" y="739444"/>
                  <a:pt x="2022297" y="731089"/>
                  <a:pt x="1962617" y="722735"/>
                </a:cubicBezTo>
                <a:cubicBezTo>
                  <a:pt x="1985953" y="735058"/>
                  <a:pt x="2001722" y="779248"/>
                  <a:pt x="2009922" y="855305"/>
                </a:cubicBezTo>
                <a:cubicBezTo>
                  <a:pt x="2018122" y="931363"/>
                  <a:pt x="2017564" y="1002663"/>
                  <a:pt x="2008248" y="1069204"/>
                </a:cubicBezTo>
                <a:cubicBezTo>
                  <a:pt x="2004653" y="1094886"/>
                  <a:pt x="1999393" y="1122043"/>
                  <a:pt x="1992466" y="1150676"/>
                </a:cubicBezTo>
                <a:cubicBezTo>
                  <a:pt x="1985541" y="1179308"/>
                  <a:pt x="1980923" y="1186165"/>
                  <a:pt x="1978615" y="1171248"/>
                </a:cubicBezTo>
                <a:cubicBezTo>
                  <a:pt x="1978615" y="1171248"/>
                  <a:pt x="1964335" y="1184309"/>
                  <a:pt x="1935776" y="1210430"/>
                </a:cubicBezTo>
                <a:cubicBezTo>
                  <a:pt x="1955104" y="1231973"/>
                  <a:pt x="1965017" y="1240968"/>
                  <a:pt x="1965514" y="1237416"/>
                </a:cubicBezTo>
                <a:cubicBezTo>
                  <a:pt x="1949666" y="1273104"/>
                  <a:pt x="1933817" y="1308794"/>
                  <a:pt x="1917970" y="1344482"/>
                </a:cubicBezTo>
                <a:cubicBezTo>
                  <a:pt x="1911911" y="1362058"/>
                  <a:pt x="1907245" y="1372401"/>
                  <a:pt x="1903972" y="1375514"/>
                </a:cubicBezTo>
                <a:cubicBezTo>
                  <a:pt x="1900711" y="1398811"/>
                  <a:pt x="1897826" y="1410284"/>
                  <a:pt x="1895317" y="1409933"/>
                </a:cubicBezTo>
                <a:cubicBezTo>
                  <a:pt x="1897109" y="1397143"/>
                  <a:pt x="1898898" y="1384351"/>
                  <a:pt x="1900689" y="1371561"/>
                </a:cubicBezTo>
                <a:lnTo>
                  <a:pt x="1835691" y="1828644"/>
                </a:lnTo>
                <a:lnTo>
                  <a:pt x="1557765" y="1828644"/>
                </a:lnTo>
                <a:lnTo>
                  <a:pt x="1570865" y="1736033"/>
                </a:lnTo>
                <a:lnTo>
                  <a:pt x="1391343" y="1828644"/>
                </a:lnTo>
                <a:lnTo>
                  <a:pt x="781031" y="1828644"/>
                </a:lnTo>
                <a:lnTo>
                  <a:pt x="1295423" y="1557826"/>
                </a:lnTo>
                <a:cubicBezTo>
                  <a:pt x="1256101" y="1548906"/>
                  <a:pt x="1214526" y="1515309"/>
                  <a:pt x="1170701" y="1457034"/>
                </a:cubicBezTo>
                <a:cubicBezTo>
                  <a:pt x="1126876" y="1398760"/>
                  <a:pt x="1087507" y="1334849"/>
                  <a:pt x="1052594" y="1265298"/>
                </a:cubicBezTo>
                <a:cubicBezTo>
                  <a:pt x="1017682" y="1195748"/>
                  <a:pt x="988590" y="1123093"/>
                  <a:pt x="965320" y="1047332"/>
                </a:cubicBezTo>
                <a:cubicBezTo>
                  <a:pt x="942048" y="971571"/>
                  <a:pt x="932953" y="911121"/>
                  <a:pt x="938033" y="865981"/>
                </a:cubicBezTo>
                <a:cubicBezTo>
                  <a:pt x="918440" y="925132"/>
                  <a:pt x="887800" y="986760"/>
                  <a:pt x="846109" y="1050865"/>
                </a:cubicBezTo>
                <a:cubicBezTo>
                  <a:pt x="825263" y="1082918"/>
                  <a:pt x="799706" y="1113629"/>
                  <a:pt x="769439" y="1142998"/>
                </a:cubicBezTo>
                <a:cubicBezTo>
                  <a:pt x="734480" y="1171009"/>
                  <a:pt x="699521" y="1199020"/>
                  <a:pt x="664562" y="1227031"/>
                </a:cubicBezTo>
                <a:cubicBezTo>
                  <a:pt x="660501" y="1258566"/>
                  <a:pt x="656442" y="1290102"/>
                  <a:pt x="652381" y="1321638"/>
                </a:cubicBezTo>
                <a:cubicBezTo>
                  <a:pt x="642703" y="1352265"/>
                  <a:pt x="627606" y="1380426"/>
                  <a:pt x="607091" y="1406121"/>
                </a:cubicBezTo>
                <a:cubicBezTo>
                  <a:pt x="566061" y="1457510"/>
                  <a:pt x="520064" y="1479637"/>
                  <a:pt x="469099" y="1472503"/>
                </a:cubicBezTo>
                <a:cubicBezTo>
                  <a:pt x="421546" y="1465846"/>
                  <a:pt x="361867" y="1420658"/>
                  <a:pt x="290066" y="1336940"/>
                </a:cubicBezTo>
                <a:cubicBezTo>
                  <a:pt x="218265" y="1253221"/>
                  <a:pt x="156809" y="1095950"/>
                  <a:pt x="105701" y="865128"/>
                </a:cubicBezTo>
                <a:cubicBezTo>
                  <a:pt x="175924" y="838345"/>
                  <a:pt x="246145" y="811561"/>
                  <a:pt x="316367" y="784778"/>
                </a:cubicBezTo>
                <a:cubicBezTo>
                  <a:pt x="333740" y="855986"/>
                  <a:pt x="351894" y="912258"/>
                  <a:pt x="370831" y="953593"/>
                </a:cubicBezTo>
                <a:cubicBezTo>
                  <a:pt x="389767" y="994928"/>
                  <a:pt x="402410" y="1016040"/>
                  <a:pt x="408761" y="1016929"/>
                </a:cubicBezTo>
                <a:cubicBezTo>
                  <a:pt x="429932" y="1019892"/>
                  <a:pt x="453235" y="1003838"/>
                  <a:pt x="478670" y="968766"/>
                </a:cubicBezTo>
                <a:cubicBezTo>
                  <a:pt x="504104" y="933695"/>
                  <a:pt x="534226" y="887054"/>
                  <a:pt x="569036" y="828842"/>
                </a:cubicBezTo>
                <a:cubicBezTo>
                  <a:pt x="601289" y="781193"/>
                  <a:pt x="637328" y="725547"/>
                  <a:pt x="677156" y="661904"/>
                </a:cubicBezTo>
                <a:cubicBezTo>
                  <a:pt x="716983" y="598263"/>
                  <a:pt x="757688" y="564255"/>
                  <a:pt x="799271" y="559882"/>
                </a:cubicBezTo>
                <a:cubicBezTo>
                  <a:pt x="563992" y="526946"/>
                  <a:pt x="328712" y="494010"/>
                  <a:pt x="93432" y="461073"/>
                </a:cubicBezTo>
                <a:cubicBezTo>
                  <a:pt x="62288" y="345759"/>
                  <a:pt x="31144" y="230446"/>
                  <a:pt x="0" y="115132"/>
                </a:cubicBezTo>
                <a:cubicBezTo>
                  <a:pt x="676115" y="209779"/>
                  <a:pt x="1352232" y="304427"/>
                  <a:pt x="2028348" y="399074"/>
                </a:cubicBezTo>
                <a:cubicBezTo>
                  <a:pt x="2069715" y="404865"/>
                  <a:pt x="2111082" y="410656"/>
                  <a:pt x="2152448" y="416447"/>
                </a:cubicBezTo>
                <a:cubicBezTo>
                  <a:pt x="2238826" y="428539"/>
                  <a:pt x="2325204" y="440630"/>
                  <a:pt x="2411582" y="452722"/>
                </a:cubicBezTo>
                <a:cubicBezTo>
                  <a:pt x="2435910" y="483375"/>
                  <a:pt x="2456888" y="510320"/>
                  <a:pt x="2474515" y="533560"/>
                </a:cubicBezTo>
                <a:cubicBezTo>
                  <a:pt x="2484405" y="547091"/>
                  <a:pt x="2494296" y="560622"/>
                  <a:pt x="2504185" y="574154"/>
                </a:cubicBezTo>
                <a:cubicBezTo>
                  <a:pt x="2530976" y="382769"/>
                  <a:pt x="2557768" y="191385"/>
                  <a:pt x="2584559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66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40D9ED-C1D4-4FBD-8980-2269852F9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7" y="2590058"/>
            <a:ext cx="12003443" cy="8770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36ECB4-056A-4E4A-BE56-2D0A8D4678BB}"/>
              </a:ext>
            </a:extLst>
          </p:cNvPr>
          <p:cNvSpPr txBox="1"/>
          <p:nvPr/>
        </p:nvSpPr>
        <p:spPr>
          <a:xfrm>
            <a:off x="5199653" y="748147"/>
            <a:ext cx="191110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জোড়ায়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া</a:t>
            </a:r>
            <a:r>
              <a:rPr lang="as-IN" dirty="0"/>
              <a:t>জ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38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Download bulb png images background | TOPpng">
            <a:extLst>
              <a:ext uri="{FF2B5EF4-FFF2-40B4-BE49-F238E27FC236}">
                <a16:creationId xmlns:a16="http://schemas.microsoft.com/office/drawing/2014/main" id="{EDC2FCEC-600D-4F46-89B1-0E7C87250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5" b="96391" l="10000" r="90000">
                        <a14:foregroundMark x1="26310" y1="16182" x2="25833" y2="26775"/>
                        <a14:foregroundMark x1="25833" y1="26775" x2="28571" y2="36554"/>
                        <a14:foregroundMark x1="28571" y1="36554" x2="43095" y2="47497"/>
                        <a14:foregroundMark x1="32857" y1="17229" x2="40119" y2="11758"/>
                        <a14:foregroundMark x1="40119" y1="11758" x2="47857" y2="11059"/>
                        <a14:foregroundMark x1="47857" y1="11059" x2="69643" y2="12224"/>
                        <a14:foregroundMark x1="69643" y1="12224" x2="67976" y2="27008"/>
                        <a14:foregroundMark x1="50119" y1="31432" x2="50595" y2="67520"/>
                        <a14:foregroundMark x1="41429" y1="28754" x2="41786" y2="37369"/>
                        <a14:foregroundMark x1="41786" y1="37369" x2="47143" y2="44470"/>
                        <a14:foregroundMark x1="47143" y1="44470" x2="51786" y2="47846"/>
                        <a14:foregroundMark x1="58690" y1="29919" x2="50595" y2="59953"/>
                        <a14:foregroundMark x1="52738" y1="59953" x2="56548" y2="67753"/>
                        <a14:foregroundMark x1="56548" y1="67753" x2="56786" y2="72061"/>
                        <a14:foregroundMark x1="46905" y1="61816" x2="46905" y2="70780"/>
                        <a14:foregroundMark x1="47976" y1="815" x2="46667" y2="6170"/>
                        <a14:foregroundMark x1="49524" y1="93132" x2="49524" y2="93132"/>
                        <a14:foregroundMark x1="51190" y1="96391" x2="51190" y2="9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79" y="1111832"/>
            <a:ext cx="2992294" cy="306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Light Bulb Clipart File - Light Bulb - Png Download (#957500) - PinClipart">
            <a:extLst>
              <a:ext uri="{FF2B5EF4-FFF2-40B4-BE49-F238E27FC236}">
                <a16:creationId xmlns:a16="http://schemas.microsoft.com/office/drawing/2014/main" id="{34F6193F-35FC-4917-8B11-9A655217C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0" y="804155"/>
            <a:ext cx="2740313" cy="35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বাংলাদেশের প্রেক্ষাপটে টয়োটা গাড়ি সবচেয়ে ব্যবহারকারীর অনুকূল হলেও,  সরকারি প্রতিষ্ঠানগুলি কেন মিতসুবিসি/নিসান-এর গাড়িগুলি বেশি ...">
            <a:extLst>
              <a:ext uri="{FF2B5EF4-FFF2-40B4-BE49-F238E27FC236}">
                <a16:creationId xmlns:a16="http://schemas.microsoft.com/office/drawing/2014/main" id="{5998CC52-29DE-4170-A73F-29B452113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527" y="1139538"/>
            <a:ext cx="4446443" cy="29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পেছনে না, সামনে তাকাই, এগিয়ে যাই">
            <a:extLst>
              <a:ext uri="{FF2B5EF4-FFF2-40B4-BE49-F238E27FC236}">
                <a16:creationId xmlns:a16="http://schemas.microsoft.com/office/drawing/2014/main" id="{FE22940D-EE8C-48EA-8B3C-7AA173EE0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56" y="1139538"/>
            <a:ext cx="4239496" cy="282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খুব কম মানুষই আছেন যারা যথেষ্ট হাঁটেন | ইসলাম টাইমস">
            <a:extLst>
              <a:ext uri="{FF2B5EF4-FFF2-40B4-BE49-F238E27FC236}">
                <a16:creationId xmlns:a16="http://schemas.microsoft.com/office/drawing/2014/main" id="{B92BE55E-6B3B-403D-9A11-9BC25A2B1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45" y="4161948"/>
            <a:ext cx="4123408" cy="237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C19ED8D2-AE42-4717-B4DA-5836628387C3}"/>
              </a:ext>
            </a:extLst>
          </p:cNvPr>
          <p:cNvSpPr/>
          <p:nvPr/>
        </p:nvSpPr>
        <p:spPr>
          <a:xfrm>
            <a:off x="4525827" y="2110491"/>
            <a:ext cx="1946564" cy="194656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7E356C-50C6-42CE-96D5-A958916DD560}"/>
                  </a:ext>
                </a:extLst>
              </p:cNvPr>
              <p:cNvSpPr txBox="1"/>
              <p:nvPr/>
            </p:nvSpPr>
            <p:spPr>
              <a:xfrm>
                <a:off x="7923207" y="1139538"/>
                <a:ext cx="2063385" cy="283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6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16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7E356C-50C6-42CE-96D5-A958916DD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207" y="1139538"/>
                <a:ext cx="2063385" cy="28375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9056B3-230B-4A4E-B836-D3FEF421271A}"/>
                  </a:ext>
                </a:extLst>
              </p:cNvPr>
              <p:cNvSpPr txBox="1"/>
              <p:nvPr/>
            </p:nvSpPr>
            <p:spPr>
              <a:xfrm>
                <a:off x="8061752" y="4007428"/>
                <a:ext cx="2063385" cy="283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6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16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9056B3-230B-4A4E-B836-D3FEF4212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752" y="4007428"/>
                <a:ext cx="2063385" cy="28375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2AF0B9E-716D-47BF-A90E-0CFC3D1BEE66}"/>
              </a:ext>
            </a:extLst>
          </p:cNvPr>
          <p:cNvSpPr txBox="1"/>
          <p:nvPr/>
        </p:nvSpPr>
        <p:spPr>
          <a:xfrm>
            <a:off x="1759397" y="593302"/>
            <a:ext cx="1018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শক্তির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/>
              <a:t>কমিয়ে</a:t>
            </a:r>
            <a:r>
              <a:rPr lang="en-US" dirty="0"/>
              <a:t> </a:t>
            </a:r>
            <a:r>
              <a:rPr lang="en-US" dirty="0" err="1"/>
              <a:t>আমরা</a:t>
            </a:r>
            <a:r>
              <a:rPr lang="en-US" dirty="0"/>
              <a:t> </a:t>
            </a:r>
            <a:r>
              <a:rPr lang="en-US" dirty="0" err="1"/>
              <a:t>জীবাশ্ম</a:t>
            </a:r>
            <a:r>
              <a:rPr lang="en-US" dirty="0"/>
              <a:t> </a:t>
            </a:r>
            <a:r>
              <a:rPr lang="en-US" dirty="0" err="1"/>
              <a:t>জ্বালান</a:t>
            </a:r>
            <a:r>
              <a:rPr lang="as-IN" dirty="0"/>
              <a:t>ি</a:t>
            </a:r>
            <a:r>
              <a:rPr lang="en-US" dirty="0"/>
              <a:t>র </a:t>
            </a:r>
            <a:r>
              <a:rPr lang="as-IN" dirty="0"/>
              <a:t>অ</a:t>
            </a:r>
            <a:r>
              <a:rPr lang="en-US" dirty="0"/>
              <a:t>ত</a:t>
            </a:r>
            <a:r>
              <a:rPr lang="as-IN" dirty="0"/>
              <a:t>ি</a:t>
            </a:r>
            <a:r>
              <a:rPr lang="en-US" dirty="0"/>
              <a:t>র</a:t>
            </a:r>
            <a:r>
              <a:rPr lang="as-IN" dirty="0"/>
              <a:t>ি</a:t>
            </a:r>
            <a:r>
              <a:rPr lang="en-US" dirty="0"/>
              <a:t>ক</a:t>
            </a:r>
            <a:r>
              <a:rPr lang="as-IN" dirty="0"/>
              <a:t>্</a:t>
            </a:r>
            <a:r>
              <a:rPr lang="en-US" dirty="0"/>
              <a:t>ত </a:t>
            </a:r>
            <a:r>
              <a:rPr lang="as-IN" dirty="0"/>
              <a:t>ব</a:t>
            </a:r>
            <a:r>
              <a:rPr lang="en-US" dirty="0"/>
              <a:t>্</a:t>
            </a:r>
            <a:r>
              <a:rPr lang="as-IN" dirty="0"/>
              <a:t>য</a:t>
            </a:r>
            <a:r>
              <a:rPr lang="en-US" dirty="0"/>
              <a:t>ব</a:t>
            </a:r>
            <a:r>
              <a:rPr lang="as-IN" dirty="0"/>
              <a:t>হ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ম</a:t>
            </a:r>
            <a:r>
              <a:rPr lang="as-IN" dirty="0"/>
              <a:t>া</a:t>
            </a:r>
            <a:r>
              <a:rPr lang="en-US" dirty="0"/>
              <a:t>ত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ি।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926BF8-DC0C-4F69-B2AE-15F891A3E8F9}"/>
              </a:ext>
            </a:extLst>
          </p:cNvPr>
          <p:cNvSpPr txBox="1"/>
          <p:nvPr/>
        </p:nvSpPr>
        <p:spPr>
          <a:xfrm>
            <a:off x="-25683" y="34632"/>
            <a:ext cx="475643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</a:t>
            </a:r>
            <a:r>
              <a:rPr lang="as-IN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ী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ভ</a:t>
            </a:r>
            <a:r>
              <a:rPr lang="as-IN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া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ব</a:t>
            </a:r>
            <a:r>
              <a:rPr lang="as-IN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ে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as-IN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ব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া</a:t>
            </a:r>
            <a:r>
              <a:rPr lang="as-IN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য়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ু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দুষণ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প্রতিরো</a:t>
            </a:r>
            <a:r>
              <a:rPr lang="as-IN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ধ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as-IN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র</a:t>
            </a:r>
            <a:r>
              <a:rPr lang="as-IN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া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as-IN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য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া</a:t>
            </a:r>
            <a:r>
              <a:rPr lang="as-IN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য়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8C97B7-46A9-445F-9A50-A2EC5351E6BB}"/>
              </a:ext>
            </a:extLst>
          </p:cNvPr>
          <p:cNvSpPr txBox="1"/>
          <p:nvPr/>
        </p:nvSpPr>
        <p:spPr>
          <a:xfrm>
            <a:off x="249246" y="4846655"/>
            <a:ext cx="75151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য</a:t>
            </a:r>
            <a:r>
              <a:rPr lang="as-IN" dirty="0"/>
              <a:t>ে</a:t>
            </a:r>
            <a:r>
              <a:rPr lang="en-US" dirty="0"/>
              <a:t>ম</a:t>
            </a:r>
            <a:r>
              <a:rPr lang="as-IN" dirty="0"/>
              <a:t>ন</a:t>
            </a:r>
            <a:r>
              <a:rPr lang="en-US" dirty="0"/>
              <a:t>- </a:t>
            </a:r>
            <a:r>
              <a:rPr lang="as-IN" dirty="0"/>
              <a:t>ব</a:t>
            </a:r>
            <a:r>
              <a:rPr lang="en-US" dirty="0"/>
              <a:t>া</a:t>
            </a:r>
            <a:r>
              <a:rPr lang="as-IN" dirty="0"/>
              <a:t>ত</a:t>
            </a:r>
            <a:r>
              <a:rPr lang="en-US" dirty="0"/>
              <a:t>ি </a:t>
            </a:r>
            <a:r>
              <a:rPr lang="as-IN" dirty="0"/>
              <a:t>ব</a:t>
            </a:r>
            <a:r>
              <a:rPr lang="en-US" dirty="0"/>
              <a:t>ন</a:t>
            </a:r>
            <a:r>
              <a:rPr lang="as-IN" dirty="0"/>
              <a:t>্</a:t>
            </a:r>
            <a:r>
              <a:rPr lang="en-US" dirty="0"/>
              <a:t>ধ </a:t>
            </a:r>
            <a:r>
              <a:rPr lang="en-US" dirty="0" err="1"/>
              <a:t>রেখে</a:t>
            </a:r>
            <a:r>
              <a:rPr lang="en-US" dirty="0"/>
              <a:t>, </a:t>
            </a:r>
            <a:r>
              <a:rPr lang="en-US" dirty="0" err="1"/>
              <a:t>গাড়ি</a:t>
            </a:r>
            <a:r>
              <a:rPr lang="en-US" dirty="0"/>
              <a:t> </a:t>
            </a:r>
            <a:r>
              <a:rPr lang="en-US" dirty="0" err="1"/>
              <a:t>ব্যবহা</a:t>
            </a:r>
            <a:r>
              <a:rPr lang="as-IN" dirty="0"/>
              <a:t>র</a:t>
            </a:r>
            <a:r>
              <a:rPr lang="en-US" dirty="0"/>
              <a:t>ে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/>
              <a:t>র</a:t>
            </a:r>
            <a:r>
              <a:rPr lang="as-IN" dirty="0"/>
              <a:t>ি</a:t>
            </a:r>
            <a:r>
              <a:rPr lang="en-US" dirty="0"/>
              <a:t>ব</a:t>
            </a:r>
            <a:r>
              <a:rPr lang="as-IN" dirty="0"/>
              <a:t>র</a:t>
            </a:r>
            <a:r>
              <a:rPr lang="en-US" dirty="0" err="1"/>
              <a:t>্তে</a:t>
            </a:r>
            <a:r>
              <a:rPr lang="en-US" dirty="0"/>
              <a:t> </a:t>
            </a:r>
            <a:r>
              <a:rPr lang="en-US" dirty="0" err="1"/>
              <a:t>পায়ে</a:t>
            </a:r>
            <a:r>
              <a:rPr lang="en-US" dirty="0"/>
              <a:t> হ</a:t>
            </a:r>
            <a:r>
              <a:rPr lang="as-IN" dirty="0"/>
              <a:t>ে</a:t>
            </a:r>
            <a:r>
              <a:rPr lang="en-US" dirty="0"/>
              <a:t>ঁ</a:t>
            </a:r>
            <a:r>
              <a:rPr lang="as-IN" dirty="0"/>
              <a:t>ট</a:t>
            </a:r>
            <a:r>
              <a:rPr lang="en-US" dirty="0"/>
              <a:t>ে</a:t>
            </a:r>
          </a:p>
          <a:p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সাইকেল</a:t>
            </a:r>
            <a:r>
              <a:rPr lang="en-US" dirty="0"/>
              <a:t> </a:t>
            </a:r>
            <a:r>
              <a:rPr lang="as-IN" dirty="0"/>
              <a:t>ব</a:t>
            </a:r>
            <a:r>
              <a:rPr lang="en-US" dirty="0"/>
              <a:t>্</a:t>
            </a:r>
            <a:r>
              <a:rPr lang="as-IN" dirty="0"/>
              <a:t>য</a:t>
            </a:r>
            <a:r>
              <a:rPr lang="en-US" dirty="0"/>
              <a:t>ব</a:t>
            </a:r>
            <a:r>
              <a:rPr lang="as-IN" dirty="0"/>
              <a:t>হ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ই</a:t>
            </a:r>
            <a:r>
              <a:rPr lang="en-US" dirty="0"/>
              <a:t>ত</a:t>
            </a:r>
            <a:r>
              <a:rPr lang="as-IN" dirty="0"/>
              <a:t>্</a:t>
            </a:r>
            <a:r>
              <a:rPr lang="en-US" dirty="0"/>
              <a:t>য</a:t>
            </a:r>
            <a:r>
              <a:rPr lang="as-IN" dirty="0"/>
              <a:t>া</a:t>
            </a:r>
            <a:r>
              <a:rPr lang="en-US" dirty="0"/>
              <a:t>দ</a:t>
            </a:r>
            <a:r>
              <a:rPr lang="as-IN" dirty="0"/>
              <a:t>ি</a:t>
            </a:r>
            <a:r>
              <a:rPr lang="en-US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6590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931854-3536-4641-8F94-CC392DC97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9" y="1140385"/>
            <a:ext cx="6526753" cy="3014173"/>
          </a:xfrm>
          <a:prstGeom prst="rect">
            <a:avLst/>
          </a:prstGeom>
        </p:spPr>
      </p:pic>
      <p:pic>
        <p:nvPicPr>
          <p:cNvPr id="12290" name="Picture 2" descr="শহীদদের স্মরণে ৩০ লাখ গাছ লাগাবে বন ও পরিবেশ মন্ত্রণালয় | জাতীয় | The  Daily Ittefaq">
            <a:extLst>
              <a:ext uri="{FF2B5EF4-FFF2-40B4-BE49-F238E27FC236}">
                <a16:creationId xmlns:a16="http://schemas.microsoft.com/office/drawing/2014/main" id="{6E8E1F3C-2592-471B-845B-168F7AA9F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89" y="962667"/>
            <a:ext cx="5444836" cy="329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D8D750-ABCE-43DF-8EED-76AA97CD2FD8}"/>
              </a:ext>
            </a:extLst>
          </p:cNvPr>
          <p:cNvSpPr txBox="1"/>
          <p:nvPr/>
        </p:nvSpPr>
        <p:spPr>
          <a:xfrm>
            <a:off x="4022012" y="156293"/>
            <a:ext cx="4203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ন</a:t>
            </a:r>
            <a:r>
              <a:rPr lang="as-IN" dirty="0"/>
              <a:t>ি</a:t>
            </a:r>
            <a:r>
              <a:rPr lang="en-US" dirty="0"/>
              <a:t>চ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en-US" dirty="0" err="1"/>
              <a:t>ছবিতে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দেখতে</a:t>
            </a:r>
            <a:r>
              <a:rPr lang="en-US" dirty="0"/>
              <a:t> </a:t>
            </a:r>
            <a:r>
              <a:rPr lang="en-US" dirty="0" err="1"/>
              <a:t>পাচ্</a:t>
            </a:r>
            <a:r>
              <a:rPr lang="as-IN" dirty="0"/>
              <a:t>ছ</a:t>
            </a:r>
            <a:r>
              <a:rPr lang="en-US" dirty="0"/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5ADFC-118F-4D23-9A13-EFBD507A8B29}"/>
              </a:ext>
            </a:extLst>
          </p:cNvPr>
          <p:cNvSpPr txBox="1"/>
          <p:nvPr/>
        </p:nvSpPr>
        <p:spPr>
          <a:xfrm>
            <a:off x="18487" y="4154559"/>
            <a:ext cx="6596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প</a:t>
            </a:r>
            <a:r>
              <a:rPr lang="as-IN" dirty="0"/>
              <a:t>ু</a:t>
            </a:r>
            <a:r>
              <a:rPr lang="en-US" dirty="0"/>
              <a:t>র</a:t>
            </a:r>
            <a:r>
              <a:rPr lang="as-IN" dirty="0"/>
              <a:t>া</a:t>
            </a:r>
            <a:r>
              <a:rPr lang="en-US" dirty="0"/>
              <a:t>ন</a:t>
            </a:r>
            <a:r>
              <a:rPr lang="as-IN" dirty="0"/>
              <a:t>ো</a:t>
            </a:r>
            <a:r>
              <a:rPr lang="en-US" dirty="0"/>
              <a:t> </a:t>
            </a:r>
            <a:r>
              <a:rPr lang="as-IN" dirty="0"/>
              <a:t>জ</a:t>
            </a:r>
            <a:r>
              <a:rPr lang="en-US" dirty="0"/>
              <a:t>ি</a:t>
            </a:r>
            <a:r>
              <a:rPr lang="as-IN" dirty="0"/>
              <a:t>ন</a:t>
            </a:r>
            <a:r>
              <a:rPr lang="en-US" dirty="0"/>
              <a:t>ি</a:t>
            </a:r>
            <a:r>
              <a:rPr lang="as-IN" dirty="0"/>
              <a:t>স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নতুন</a:t>
            </a:r>
            <a:r>
              <a:rPr lang="en-US" dirty="0"/>
              <a:t> </a:t>
            </a:r>
            <a:r>
              <a:rPr lang="en-US" dirty="0" err="1"/>
              <a:t>জিনিস</a:t>
            </a:r>
            <a:r>
              <a:rPr lang="en-US" dirty="0"/>
              <a:t> </a:t>
            </a:r>
            <a:r>
              <a:rPr lang="en-US" dirty="0" err="1"/>
              <a:t>তৈরি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হচ্ছে</a:t>
            </a:r>
            <a:r>
              <a:rPr lang="en-US" dirty="0"/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EB093-ED40-4DD6-88CE-E0A9325F0413}"/>
              </a:ext>
            </a:extLst>
          </p:cNvPr>
          <p:cNvSpPr txBox="1"/>
          <p:nvPr/>
        </p:nvSpPr>
        <p:spPr>
          <a:xfrm>
            <a:off x="7924066" y="4410355"/>
            <a:ext cx="2611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algn="ctr"/>
            <a:r>
              <a:rPr lang="en-US" dirty="0" err="1"/>
              <a:t>গাছ</a:t>
            </a:r>
            <a:r>
              <a:rPr lang="en-US" dirty="0"/>
              <a:t> </a:t>
            </a:r>
            <a:r>
              <a:rPr lang="en-US" dirty="0" err="1"/>
              <a:t>লাগানো</a:t>
            </a:r>
            <a:r>
              <a:rPr lang="en-US" dirty="0"/>
              <a:t> </a:t>
            </a:r>
            <a:r>
              <a:rPr lang="en-US" dirty="0" err="1"/>
              <a:t>হচ্</a:t>
            </a:r>
            <a:r>
              <a:rPr lang="as-IN" dirty="0"/>
              <a:t>ছ</a:t>
            </a:r>
            <a:r>
              <a:rPr lang="en-US" dirty="0"/>
              <a:t>ে।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90A7A-EB24-4370-BF6F-8383B3134672}"/>
              </a:ext>
            </a:extLst>
          </p:cNvPr>
          <p:cNvSpPr txBox="1"/>
          <p:nvPr/>
        </p:nvSpPr>
        <p:spPr>
          <a:xfrm>
            <a:off x="262244" y="5059030"/>
            <a:ext cx="115691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এ </a:t>
            </a:r>
            <a:r>
              <a:rPr lang="en-US" dirty="0" err="1"/>
              <a:t>ছাড়া</a:t>
            </a:r>
            <a:r>
              <a:rPr lang="en-US" dirty="0"/>
              <a:t> </a:t>
            </a:r>
            <a:r>
              <a:rPr lang="en-US" dirty="0" err="1"/>
              <a:t>প্রাক</a:t>
            </a:r>
            <a:r>
              <a:rPr lang="as-IN" dirty="0"/>
              <a:t>ৃ</a:t>
            </a:r>
            <a:r>
              <a:rPr lang="en-US" dirty="0"/>
              <a:t>ত</a:t>
            </a:r>
            <a:r>
              <a:rPr lang="as-IN" dirty="0"/>
              <a:t>ি</a:t>
            </a:r>
            <a:r>
              <a:rPr lang="en-US" dirty="0"/>
              <a:t>ক </a:t>
            </a:r>
            <a:r>
              <a:rPr lang="as-IN" dirty="0"/>
              <a:t>স</a:t>
            </a:r>
            <a:r>
              <a:rPr lang="en-US" dirty="0"/>
              <a:t>ম</a:t>
            </a:r>
            <a:r>
              <a:rPr lang="as-IN" dirty="0"/>
              <a:t>্</a:t>
            </a:r>
            <a:r>
              <a:rPr lang="en-US" dirty="0"/>
              <a:t>প</a:t>
            </a:r>
            <a:r>
              <a:rPr lang="as-IN" dirty="0"/>
              <a:t>দ</a:t>
            </a:r>
            <a:r>
              <a:rPr lang="en-US" dirty="0"/>
              <a:t>ে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ব</a:t>
            </a:r>
            <a:r>
              <a:rPr lang="en-US" dirty="0"/>
              <a:t>্</a:t>
            </a:r>
            <a:r>
              <a:rPr lang="as-IN" dirty="0"/>
              <a:t>য</a:t>
            </a:r>
            <a:r>
              <a:rPr lang="en-US" dirty="0"/>
              <a:t>ব</a:t>
            </a:r>
            <a:r>
              <a:rPr lang="as-IN" dirty="0"/>
              <a:t>হ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ম</a:t>
            </a:r>
            <a:r>
              <a:rPr lang="as-IN" dirty="0"/>
              <a:t>ি</a:t>
            </a:r>
            <a:r>
              <a:rPr lang="en-US" dirty="0" err="1"/>
              <a:t>য়ে</a:t>
            </a:r>
            <a:r>
              <a:rPr lang="en-US" dirty="0"/>
              <a:t>, </a:t>
            </a:r>
            <a:r>
              <a:rPr lang="en-US" dirty="0" err="1"/>
              <a:t>পুনর</a:t>
            </a:r>
            <a:r>
              <a:rPr lang="as-IN" dirty="0"/>
              <a:t>্</a:t>
            </a:r>
            <a:r>
              <a:rPr lang="en-US" dirty="0"/>
              <a:t>ব</a:t>
            </a:r>
            <a:r>
              <a:rPr lang="as-IN" dirty="0"/>
              <a:t>্</a:t>
            </a:r>
            <a:r>
              <a:rPr lang="en-US" dirty="0"/>
              <a:t>য</a:t>
            </a:r>
            <a:r>
              <a:rPr lang="as-IN" dirty="0"/>
              <a:t>ব</a:t>
            </a:r>
            <a:r>
              <a:rPr lang="en-US" dirty="0"/>
              <a:t>হ</a:t>
            </a:r>
            <a:r>
              <a:rPr lang="as-IN" dirty="0"/>
              <a:t>া</a:t>
            </a:r>
            <a:r>
              <a:rPr lang="en-US" dirty="0"/>
              <a:t>র </a:t>
            </a:r>
            <a:r>
              <a:rPr lang="en-US" dirty="0" err="1"/>
              <a:t>করে</a:t>
            </a:r>
            <a:r>
              <a:rPr lang="en-US" dirty="0"/>
              <a:t> ও </a:t>
            </a:r>
            <a:r>
              <a:rPr lang="en-US" dirty="0" err="1"/>
              <a:t>রিসাইকেল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/>
              <a:t>্</a:t>
            </a:r>
            <a:r>
              <a:rPr lang="as-IN" dirty="0"/>
              <a:t>র</a:t>
            </a:r>
            <a:r>
              <a:rPr lang="en-US" dirty="0"/>
              <a:t>ক</a:t>
            </a:r>
            <a:r>
              <a:rPr lang="as-IN" dirty="0"/>
              <a:t>্</a:t>
            </a:r>
            <a:r>
              <a:rPr lang="en-US" dirty="0"/>
              <a:t>র</a:t>
            </a:r>
            <a:r>
              <a:rPr lang="as-IN" dirty="0"/>
              <a:t>ি</a:t>
            </a:r>
            <a:r>
              <a:rPr lang="en-US" dirty="0"/>
              <a:t>য়</a:t>
            </a:r>
            <a:r>
              <a:rPr lang="as-IN" dirty="0"/>
              <a:t>া</a:t>
            </a:r>
            <a:r>
              <a:rPr lang="en-US" dirty="0"/>
              <a:t>র </a:t>
            </a:r>
            <a:r>
              <a:rPr lang="as-IN" dirty="0"/>
              <a:t>ম</a:t>
            </a:r>
            <a:r>
              <a:rPr lang="en-US" dirty="0" err="1"/>
              <a:t>াধ্যমে</a:t>
            </a:r>
            <a:r>
              <a:rPr lang="en-US" dirty="0"/>
              <a:t> </a:t>
            </a:r>
          </a:p>
          <a:p>
            <a:r>
              <a:rPr lang="en-US" dirty="0" err="1"/>
              <a:t>আমরা</a:t>
            </a:r>
            <a:r>
              <a:rPr lang="en-US" dirty="0"/>
              <a:t> </a:t>
            </a:r>
            <a:r>
              <a:rPr lang="en-US" dirty="0" err="1"/>
              <a:t>দূষণ</a:t>
            </a:r>
            <a:r>
              <a:rPr lang="en-US" dirty="0"/>
              <a:t> </a:t>
            </a:r>
            <a:r>
              <a:rPr lang="en-US" dirty="0" err="1"/>
              <a:t>প্রতিরোধ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পারি</a:t>
            </a:r>
            <a:r>
              <a:rPr lang="en-US" dirty="0"/>
              <a:t>। </a:t>
            </a:r>
            <a:r>
              <a:rPr lang="en-US" dirty="0" err="1"/>
              <a:t>ময়লা</a:t>
            </a:r>
            <a:r>
              <a:rPr lang="en-US" dirty="0"/>
              <a:t> </a:t>
            </a:r>
            <a:r>
              <a:rPr lang="en-US" dirty="0" err="1"/>
              <a:t>আবর</a:t>
            </a:r>
            <a:r>
              <a:rPr lang="as-IN" dirty="0"/>
              <a:t>্</a:t>
            </a:r>
            <a:r>
              <a:rPr lang="en-US" dirty="0"/>
              <a:t>জ</a:t>
            </a:r>
            <a:r>
              <a:rPr lang="as-IN" dirty="0"/>
              <a:t>ন</a:t>
            </a:r>
            <a:r>
              <a:rPr lang="en-US" dirty="0"/>
              <a:t>া </a:t>
            </a:r>
            <a:r>
              <a:rPr lang="as-IN" dirty="0"/>
              <a:t>প</a:t>
            </a:r>
            <a:r>
              <a:rPr lang="en-US" dirty="0"/>
              <a:t>র</a:t>
            </a:r>
            <a:r>
              <a:rPr lang="as-IN" dirty="0"/>
              <a:t>ি</a:t>
            </a:r>
            <a:r>
              <a:rPr lang="en-US" dirty="0" err="1"/>
              <a:t>ষ্কার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গাছ</a:t>
            </a:r>
            <a:r>
              <a:rPr lang="en-US" dirty="0"/>
              <a:t> </a:t>
            </a:r>
            <a:r>
              <a:rPr lang="en-US" dirty="0" err="1"/>
              <a:t>লাগানোর</a:t>
            </a:r>
            <a:r>
              <a:rPr lang="en-US" dirty="0"/>
              <a:t> </a:t>
            </a:r>
            <a:r>
              <a:rPr lang="en-US" dirty="0" err="1"/>
              <a:t>মা</a:t>
            </a:r>
            <a:r>
              <a:rPr lang="as-IN" dirty="0"/>
              <a:t>ধ</a:t>
            </a:r>
            <a:r>
              <a:rPr lang="en-US" dirty="0"/>
              <a:t>্</a:t>
            </a:r>
            <a:r>
              <a:rPr lang="as-IN" dirty="0"/>
              <a:t>য</a:t>
            </a:r>
            <a:r>
              <a:rPr lang="en-US" dirty="0"/>
              <a:t>ম</a:t>
            </a:r>
            <a:r>
              <a:rPr lang="as-IN" dirty="0"/>
              <a:t>ে</a:t>
            </a:r>
            <a:r>
              <a:rPr lang="en-US" dirty="0"/>
              <a:t>ও </a:t>
            </a:r>
          </a:p>
          <a:p>
            <a:r>
              <a:rPr lang="en-US" dirty="0" err="1"/>
              <a:t>বায়ু</a:t>
            </a:r>
            <a:r>
              <a:rPr lang="en-US" dirty="0"/>
              <a:t> </a:t>
            </a:r>
            <a:r>
              <a:rPr lang="en-US" dirty="0" err="1"/>
              <a:t>দূষণমুক্ত</a:t>
            </a:r>
            <a:r>
              <a:rPr lang="en-US" dirty="0"/>
              <a:t> </a:t>
            </a:r>
            <a:r>
              <a:rPr lang="en-US" dirty="0" err="1"/>
              <a:t>রাখতে</a:t>
            </a:r>
            <a:r>
              <a:rPr lang="en-US" dirty="0"/>
              <a:t> </a:t>
            </a:r>
            <a:r>
              <a:rPr lang="en-US" dirty="0" err="1"/>
              <a:t>পারি</a:t>
            </a:r>
            <a:r>
              <a:rPr lang="en-US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7120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6178F3-A4B1-4B1D-AC42-EDA3633A4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395412"/>
            <a:ext cx="12020550" cy="4067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587235-9461-46FE-B9A4-0B550E30BA32}"/>
              </a:ext>
            </a:extLst>
          </p:cNvPr>
          <p:cNvSpPr txBox="1"/>
          <p:nvPr/>
        </p:nvSpPr>
        <p:spPr>
          <a:xfrm>
            <a:off x="5227363" y="387925"/>
            <a:ext cx="164339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দ</a:t>
            </a:r>
            <a:r>
              <a:rPr lang="as-IN" dirty="0"/>
              <a:t>ল</a:t>
            </a:r>
            <a:r>
              <a:rPr lang="en-US" dirty="0"/>
              <a:t>ী</a:t>
            </a:r>
            <a:r>
              <a:rPr lang="as-IN" dirty="0"/>
              <a:t>য়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া</a:t>
            </a:r>
            <a:r>
              <a:rPr lang="as-IN" dirty="0"/>
              <a:t>জ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25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418B40-F7D6-44A3-9EEF-142BD7431EF5}"/>
              </a:ext>
            </a:extLst>
          </p:cNvPr>
          <p:cNvSpPr txBox="1"/>
          <p:nvPr/>
        </p:nvSpPr>
        <p:spPr>
          <a:xfrm>
            <a:off x="5407477" y="124688"/>
            <a:ext cx="115768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ম</a:t>
            </a:r>
            <a:r>
              <a:rPr lang="as-IN" dirty="0"/>
              <a:t>ূ</a:t>
            </a:r>
            <a:r>
              <a:rPr lang="en-US" dirty="0"/>
              <a:t>ল</a:t>
            </a:r>
            <a:r>
              <a:rPr lang="as-IN" dirty="0"/>
              <a:t>্</a:t>
            </a:r>
            <a:r>
              <a:rPr lang="en-US" dirty="0"/>
              <a:t>য</a:t>
            </a:r>
            <a:r>
              <a:rPr lang="as-IN" dirty="0"/>
              <a:t>া</a:t>
            </a:r>
            <a:r>
              <a:rPr lang="en-US" dirty="0"/>
              <a:t>য়</a:t>
            </a:r>
            <a:r>
              <a:rPr lang="as-IN" dirty="0"/>
              <a:t>ন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07F0E7-6525-499D-9C36-F3CD0A57EBDF}"/>
              </a:ext>
            </a:extLst>
          </p:cNvPr>
          <p:cNvSpPr txBox="1"/>
          <p:nvPr/>
        </p:nvSpPr>
        <p:spPr>
          <a:xfrm>
            <a:off x="281404" y="1620993"/>
            <a:ext cx="9567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……………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9532C-C734-4A65-916D-DA25CC1F546C}"/>
              </a:ext>
            </a:extLst>
          </p:cNvPr>
          <p:cNvSpPr txBox="1"/>
          <p:nvPr/>
        </p:nvSpPr>
        <p:spPr>
          <a:xfrm>
            <a:off x="253690" y="2466120"/>
            <a:ext cx="11981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…………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পোড়ানোর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্ষতিকর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D7A10-0291-4157-87DA-0CB9EBAB3858}"/>
              </a:ext>
            </a:extLst>
          </p:cNvPr>
          <p:cNvSpPr txBox="1"/>
          <p:nvPr/>
        </p:nvSpPr>
        <p:spPr>
          <a:xfrm>
            <a:off x="253690" y="3194854"/>
            <a:ext cx="10963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থিবীর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……….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CDA89-2FA8-4E41-A149-52D46D7B44CA}"/>
              </a:ext>
            </a:extLst>
          </p:cNvPr>
          <p:cNvSpPr txBox="1"/>
          <p:nvPr/>
        </p:nvSpPr>
        <p:spPr>
          <a:xfrm>
            <a:off x="253690" y="4136963"/>
            <a:ext cx="10147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………… 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53A78-1112-4B76-AFAB-586DD105AF04}"/>
              </a:ext>
            </a:extLst>
          </p:cNvPr>
          <p:cNvSpPr txBox="1"/>
          <p:nvPr/>
        </p:nvSpPr>
        <p:spPr>
          <a:xfrm>
            <a:off x="253690" y="5040972"/>
            <a:ext cx="1183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পূনর্ব্যবহার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……….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A98A60-8E99-484E-A5FE-8E8D5EDE7960}"/>
              </a:ext>
            </a:extLst>
          </p:cNvPr>
          <p:cNvSpPr txBox="1"/>
          <p:nvPr/>
        </p:nvSpPr>
        <p:spPr>
          <a:xfrm>
            <a:off x="3687357" y="1455415"/>
            <a:ext cx="144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ক</a:t>
            </a:r>
            <a:r>
              <a:rPr lang="as-IN" dirty="0"/>
              <a:t>র</a:t>
            </a:r>
            <a:r>
              <a:rPr lang="en-US" dirty="0" err="1"/>
              <a:t>্মকান্ড</a:t>
            </a: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F74F84-FF66-441A-85F5-216D1C846130}"/>
              </a:ext>
            </a:extLst>
          </p:cNvPr>
          <p:cNvSpPr txBox="1"/>
          <p:nvPr/>
        </p:nvSpPr>
        <p:spPr>
          <a:xfrm>
            <a:off x="1219201" y="2349727"/>
            <a:ext cx="117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জীবাশ্ম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535370-6B77-4059-9EA8-BADA8E81C8EF}"/>
              </a:ext>
            </a:extLst>
          </p:cNvPr>
          <p:cNvSpPr txBox="1"/>
          <p:nvPr/>
        </p:nvSpPr>
        <p:spPr>
          <a:xfrm>
            <a:off x="7800110" y="30247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as-IN" dirty="0"/>
              <a:t>উ</a:t>
            </a:r>
            <a:r>
              <a:rPr lang="en-US" dirty="0" err="1"/>
              <a:t>ষ্ণতা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5A969B-A58D-43E5-AFED-ABECA7AC986D}"/>
              </a:ext>
            </a:extLst>
          </p:cNvPr>
          <p:cNvSpPr txBox="1"/>
          <p:nvPr/>
        </p:nvSpPr>
        <p:spPr>
          <a:xfrm>
            <a:off x="6567421" y="3937442"/>
            <a:ext cx="162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এ</a:t>
            </a:r>
            <a:r>
              <a:rPr lang="as-IN" dirty="0"/>
              <a:t>স</a:t>
            </a:r>
            <a:r>
              <a:rPr lang="en-US" dirty="0"/>
              <a:t>ি</a:t>
            </a:r>
            <a:r>
              <a:rPr lang="as-IN" dirty="0"/>
              <a:t>ড</a:t>
            </a:r>
            <a:r>
              <a:rPr lang="en-US" dirty="0"/>
              <a:t> </a:t>
            </a:r>
            <a:r>
              <a:rPr lang="as-IN" dirty="0"/>
              <a:t>ব</a:t>
            </a:r>
            <a:r>
              <a:rPr lang="en-US" dirty="0" err="1"/>
              <a:t>ৃষ্টি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E0932D-8BB3-426C-964E-77FC95F4E16C}"/>
              </a:ext>
            </a:extLst>
          </p:cNvPr>
          <p:cNvSpPr txBox="1"/>
          <p:nvPr/>
        </p:nvSpPr>
        <p:spPr>
          <a:xfrm>
            <a:off x="3055208" y="4922166"/>
            <a:ext cx="152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র</a:t>
            </a:r>
            <a:r>
              <a:rPr lang="as-IN" dirty="0"/>
              <a:t>ি</a:t>
            </a:r>
            <a:r>
              <a:rPr lang="en-US" dirty="0"/>
              <a:t>স</a:t>
            </a:r>
            <a:r>
              <a:rPr lang="as-IN" dirty="0"/>
              <a:t>া</a:t>
            </a:r>
            <a:r>
              <a:rPr lang="en-US" dirty="0"/>
              <a:t>ই</a:t>
            </a:r>
            <a:r>
              <a:rPr lang="as-IN" dirty="0"/>
              <a:t>ক</a:t>
            </a:r>
            <a:r>
              <a:rPr lang="en-US" dirty="0"/>
              <a:t>ে</a:t>
            </a:r>
            <a:r>
              <a:rPr lang="as-IN" dirty="0"/>
              <a:t>ল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DEAE72-EF46-4E61-99CD-20B3A4C17123}"/>
              </a:ext>
            </a:extLst>
          </p:cNvPr>
          <p:cNvSpPr txBox="1"/>
          <p:nvPr/>
        </p:nvSpPr>
        <p:spPr>
          <a:xfrm>
            <a:off x="4615466" y="767197"/>
            <a:ext cx="2961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988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EDF278-09AF-4924-8D9E-D23D6BCD90EF}"/>
              </a:ext>
            </a:extLst>
          </p:cNvPr>
          <p:cNvSpPr txBox="1"/>
          <p:nvPr/>
        </p:nvSpPr>
        <p:spPr>
          <a:xfrm>
            <a:off x="5199656" y="443345"/>
            <a:ext cx="192713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3600" dirty="0"/>
              <a:t>ব</a:t>
            </a:r>
            <a:r>
              <a:rPr lang="as-IN" sz="3600" dirty="0"/>
              <a:t>া</a:t>
            </a:r>
            <a:r>
              <a:rPr lang="en-US" sz="3600" dirty="0" err="1"/>
              <a:t>ড়ির</a:t>
            </a:r>
            <a:r>
              <a:rPr lang="en-US" sz="3600" dirty="0"/>
              <a:t> </a:t>
            </a:r>
            <a:r>
              <a:rPr lang="en-US" sz="3600" dirty="0" err="1"/>
              <a:t>কাজ</a:t>
            </a:r>
            <a:r>
              <a:rPr lang="en-US" sz="36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3BF6B0-0DD4-4083-9869-F7A6861685E9}"/>
              </a:ext>
            </a:extLst>
          </p:cNvPr>
          <p:cNvSpPr txBox="1"/>
          <p:nvPr/>
        </p:nvSpPr>
        <p:spPr>
          <a:xfrm>
            <a:off x="263730" y="2535393"/>
            <a:ext cx="11868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করণীয়গুলো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487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24AA06-B578-4C23-A0FA-20B2987A3028}"/>
              </a:ext>
            </a:extLst>
          </p:cNvPr>
          <p:cNvSpPr txBox="1"/>
          <p:nvPr/>
        </p:nvSpPr>
        <p:spPr>
          <a:xfrm>
            <a:off x="-110839" y="1295400"/>
            <a:ext cx="12420600" cy="3733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16600" dirty="0">
                <a:ln w="18415" cmpd="sng">
                  <a:solidFill>
                    <a:srgbClr val="FF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16600" dirty="0">
              <a:ln w="18415" cmpd="sng">
                <a:solidFill>
                  <a:srgbClr val="FF0000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4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54E468-3DEF-4ED6-9BF3-3313102943B8}"/>
              </a:ext>
            </a:extLst>
          </p:cNvPr>
          <p:cNvSpPr txBox="1"/>
          <p:nvPr/>
        </p:nvSpPr>
        <p:spPr>
          <a:xfrm>
            <a:off x="124690" y="3733800"/>
            <a:ext cx="5905497" cy="2743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রেজাউল হাসান </a:t>
            </a:r>
          </a:p>
          <a:p>
            <a:r>
              <a:rPr lang="bn-BD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BD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আদমপুর সরকারি প্রাথমিক বিদ্যালয়। </a:t>
            </a:r>
          </a:p>
          <a:p>
            <a:r>
              <a:rPr lang="bn-BD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অষ্টগ্রাম, কিশোরগঞ্জ।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59051-2EC2-4B1A-A384-805E00908475}"/>
              </a:ext>
            </a:extLst>
          </p:cNvPr>
          <p:cNvSpPr txBox="1"/>
          <p:nvPr/>
        </p:nvSpPr>
        <p:spPr>
          <a:xfrm>
            <a:off x="6331526" y="3733800"/>
            <a:ext cx="5721927" cy="2819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পঞ্চম, </a:t>
            </a:r>
          </a:p>
          <a:p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405581-44A7-480B-806A-5EEDB6622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4" y="193962"/>
            <a:ext cx="2493818" cy="3146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9541DD-A76C-4123-ABBC-39E643CBC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260" y="292829"/>
            <a:ext cx="2383830" cy="318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6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2">
            <a:hlinkClick r:id="" action="ppaction://macro?name=showpicture"/>
            <a:extLst>
              <a:ext uri="{FF2B5EF4-FFF2-40B4-BE49-F238E27FC236}">
                <a16:creationId xmlns:a16="http://schemas.microsoft.com/office/drawing/2014/main" id="{03862D2A-9F32-4E6B-B99C-F7DF138654D0}"/>
              </a:ext>
            </a:extLst>
          </p:cNvPr>
          <p:cNvSpPr/>
          <p:nvPr/>
        </p:nvSpPr>
        <p:spPr>
          <a:xfrm>
            <a:off x="-3814713" y="2177084"/>
            <a:ext cx="4649194" cy="277116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Best Ways To Fix Black Smoke From Exhaust Issue!">
            <a:extLst>
              <a:ext uri="{FF2B5EF4-FFF2-40B4-BE49-F238E27FC236}">
                <a16:creationId xmlns:a16="http://schemas.microsoft.com/office/drawing/2014/main" id="{302CD2C5-FF8C-4C96-82DE-A5F63020A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7785" y="2181981"/>
            <a:ext cx="4637759" cy="2758743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তিন ইটের ভাটার ৩ লাখ টাকা জরিমানা | সারাদেশ | The Daily Ittefaq">
            <a:extLst>
              <a:ext uri="{FF2B5EF4-FFF2-40B4-BE49-F238E27FC236}">
                <a16:creationId xmlns:a16="http://schemas.microsoft.com/office/drawing/2014/main" id="{843D8DA5-E496-46F4-989A-7448B2262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4018" y="2156471"/>
            <a:ext cx="4730575" cy="28234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2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2" name="picture4">
            <a:hlinkClick r:id="" action="ppaction://macro?name=showpicture"/>
            <a:extLst>
              <a:ext uri="{FF2B5EF4-FFF2-40B4-BE49-F238E27FC236}">
                <a16:creationId xmlns:a16="http://schemas.microsoft.com/office/drawing/2014/main" id="{6CC1F4C2-05B0-4C0D-9333-C6F6F4ED67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7785" y="2156471"/>
            <a:ext cx="4637759" cy="282346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50B527-D493-47CB-8CEA-1CB70D69F690}"/>
              </a:ext>
            </a:extLst>
          </p:cNvPr>
          <p:cNvSpPr txBox="1"/>
          <p:nvPr/>
        </p:nvSpPr>
        <p:spPr>
          <a:xfrm>
            <a:off x="1776870" y="1638300"/>
            <a:ext cx="8638259" cy="28234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en-US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032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2">
            <a:hlinkClick r:id="" action="ppaction://macro?name=showpicture"/>
            <a:extLst>
              <a:ext uri="{FF2B5EF4-FFF2-40B4-BE49-F238E27FC236}">
                <a16:creationId xmlns:a16="http://schemas.microsoft.com/office/drawing/2014/main" id="{03862D2A-9F32-4E6B-B99C-F7DF138654D0}"/>
              </a:ext>
            </a:extLst>
          </p:cNvPr>
          <p:cNvSpPr/>
          <p:nvPr/>
        </p:nvSpPr>
        <p:spPr>
          <a:xfrm>
            <a:off x="-3814713" y="2177084"/>
            <a:ext cx="4649194" cy="277116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Best Ways To Fix Black Smoke From Exhaust Issue!">
            <a:extLst>
              <a:ext uri="{FF2B5EF4-FFF2-40B4-BE49-F238E27FC236}">
                <a16:creationId xmlns:a16="http://schemas.microsoft.com/office/drawing/2014/main" id="{302CD2C5-FF8C-4C96-82DE-A5F63020A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7785" y="2181981"/>
            <a:ext cx="4637759" cy="2758743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তিন ইটের ভাটার ৩ লাখ টাকা জরিমানা | সারাদেশ | The Daily Ittefaq">
            <a:extLst>
              <a:ext uri="{FF2B5EF4-FFF2-40B4-BE49-F238E27FC236}">
                <a16:creationId xmlns:a16="http://schemas.microsoft.com/office/drawing/2014/main" id="{843D8DA5-E496-46F4-989A-7448B2262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4018" y="2156471"/>
            <a:ext cx="4730575" cy="28234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2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2" name="picture4">
            <a:hlinkClick r:id="" action="ppaction://macro?name=showpicture"/>
            <a:extLst>
              <a:ext uri="{FF2B5EF4-FFF2-40B4-BE49-F238E27FC236}">
                <a16:creationId xmlns:a16="http://schemas.microsoft.com/office/drawing/2014/main" id="{6CC1F4C2-05B0-4C0D-9333-C6F6F4ED67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71" y="836458"/>
            <a:ext cx="8177657" cy="497855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FDAF14-0CCE-4A7C-A626-5676AB03964D}"/>
              </a:ext>
            </a:extLst>
          </p:cNvPr>
          <p:cNvSpPr txBox="1"/>
          <p:nvPr/>
        </p:nvSpPr>
        <p:spPr>
          <a:xfrm>
            <a:off x="4022012" y="39400"/>
            <a:ext cx="4203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ন</a:t>
            </a:r>
            <a:r>
              <a:rPr lang="as-IN" dirty="0"/>
              <a:t>ি</a:t>
            </a:r>
            <a:r>
              <a:rPr lang="en-US" dirty="0"/>
              <a:t>চ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en-US" dirty="0" err="1"/>
              <a:t>ছবিতে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দেখতে</a:t>
            </a:r>
            <a:r>
              <a:rPr lang="en-US" dirty="0"/>
              <a:t> </a:t>
            </a:r>
            <a:r>
              <a:rPr lang="en-US" dirty="0" err="1"/>
              <a:t>পাচ্</a:t>
            </a:r>
            <a:r>
              <a:rPr lang="as-IN" dirty="0"/>
              <a:t>ছ</a:t>
            </a:r>
            <a:r>
              <a:rPr lang="en-US" dirty="0"/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AE089-5C0E-404E-9E7C-54177EEF227E}"/>
              </a:ext>
            </a:extLst>
          </p:cNvPr>
          <p:cNvSpPr txBox="1"/>
          <p:nvPr/>
        </p:nvSpPr>
        <p:spPr>
          <a:xfrm>
            <a:off x="5420632" y="5852101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বায়ু</a:t>
            </a:r>
            <a:r>
              <a:rPr lang="en-US" dirty="0"/>
              <a:t> </a:t>
            </a:r>
            <a:r>
              <a:rPr lang="en-US" dirty="0" err="1"/>
              <a:t>দূষণ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0084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2">
            <a:hlinkClick r:id="" action="ppaction://macro?name=showpicture"/>
            <a:extLst>
              <a:ext uri="{FF2B5EF4-FFF2-40B4-BE49-F238E27FC236}">
                <a16:creationId xmlns:a16="http://schemas.microsoft.com/office/drawing/2014/main" id="{03862D2A-9F32-4E6B-B99C-F7DF138654D0}"/>
              </a:ext>
            </a:extLst>
          </p:cNvPr>
          <p:cNvSpPr/>
          <p:nvPr/>
        </p:nvSpPr>
        <p:spPr>
          <a:xfrm>
            <a:off x="-3814713" y="2177084"/>
            <a:ext cx="4649194" cy="277116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Best Ways To Fix Black Smoke From Exhaust Issue!">
            <a:extLst>
              <a:ext uri="{FF2B5EF4-FFF2-40B4-BE49-F238E27FC236}">
                <a16:creationId xmlns:a16="http://schemas.microsoft.com/office/drawing/2014/main" id="{302CD2C5-FF8C-4C96-82DE-A5F63020A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7785" y="2181981"/>
            <a:ext cx="4637759" cy="2758743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তিন ইটের ভাটার ৩ লাখ টাকা জরিমানা | সারাদেশ | The Daily Ittefaq">
            <a:extLst>
              <a:ext uri="{FF2B5EF4-FFF2-40B4-BE49-F238E27FC236}">
                <a16:creationId xmlns:a16="http://schemas.microsoft.com/office/drawing/2014/main" id="{843D8DA5-E496-46F4-989A-7448B2262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51" y="1131318"/>
            <a:ext cx="7366498" cy="43967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2" name="picture4">
            <a:hlinkClick r:id="" action="ppaction://macro?name=showpicture"/>
            <a:extLst>
              <a:ext uri="{FF2B5EF4-FFF2-40B4-BE49-F238E27FC236}">
                <a16:creationId xmlns:a16="http://schemas.microsoft.com/office/drawing/2014/main" id="{6CC1F4C2-05B0-4C0D-9333-C6F6F4ED67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19" y="2088371"/>
            <a:ext cx="4637759" cy="282346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FDAF14-0CCE-4A7C-A626-5676AB03964D}"/>
              </a:ext>
            </a:extLst>
          </p:cNvPr>
          <p:cNvSpPr txBox="1"/>
          <p:nvPr/>
        </p:nvSpPr>
        <p:spPr>
          <a:xfrm>
            <a:off x="4022012" y="39400"/>
            <a:ext cx="4203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ন</a:t>
            </a:r>
            <a:r>
              <a:rPr lang="as-IN" dirty="0"/>
              <a:t>ি</a:t>
            </a:r>
            <a:r>
              <a:rPr lang="en-US" dirty="0"/>
              <a:t>চ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en-US" dirty="0" err="1"/>
              <a:t>ছবিতে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দেখতে</a:t>
            </a:r>
            <a:r>
              <a:rPr lang="en-US" dirty="0"/>
              <a:t> </a:t>
            </a:r>
            <a:r>
              <a:rPr lang="en-US" dirty="0" err="1"/>
              <a:t>পাচ্</a:t>
            </a:r>
            <a:r>
              <a:rPr lang="as-IN" dirty="0"/>
              <a:t>ছ</a:t>
            </a:r>
            <a:r>
              <a:rPr lang="en-US" dirty="0"/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6FE8F7-6189-43D8-810D-A7C4C8DB1D00}"/>
              </a:ext>
            </a:extLst>
          </p:cNvPr>
          <p:cNvSpPr txBox="1"/>
          <p:nvPr/>
        </p:nvSpPr>
        <p:spPr>
          <a:xfrm>
            <a:off x="5420632" y="5852101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বায়ু</a:t>
            </a:r>
            <a:r>
              <a:rPr lang="en-US" dirty="0"/>
              <a:t> </a:t>
            </a:r>
            <a:r>
              <a:rPr lang="en-US" dirty="0" err="1"/>
              <a:t>দূষণ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364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2">
            <a:hlinkClick r:id="" action="ppaction://macro?name=showpicture"/>
            <a:extLst>
              <a:ext uri="{FF2B5EF4-FFF2-40B4-BE49-F238E27FC236}">
                <a16:creationId xmlns:a16="http://schemas.microsoft.com/office/drawing/2014/main" id="{03862D2A-9F32-4E6B-B99C-F7DF138654D0}"/>
              </a:ext>
            </a:extLst>
          </p:cNvPr>
          <p:cNvSpPr/>
          <p:nvPr/>
        </p:nvSpPr>
        <p:spPr>
          <a:xfrm>
            <a:off x="-3814713" y="2177084"/>
            <a:ext cx="4649194" cy="277116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Best Ways To Fix Black Smoke From Exhaust Issue!">
            <a:extLst>
              <a:ext uri="{FF2B5EF4-FFF2-40B4-BE49-F238E27FC236}">
                <a16:creationId xmlns:a16="http://schemas.microsoft.com/office/drawing/2014/main" id="{302CD2C5-FF8C-4C96-82DE-A5F63020A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628" y="886581"/>
            <a:ext cx="7258744" cy="43178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2" descr="তিন ইটের ভাটার ৩ লাখ টাকা জরিমানা | সারাদেশ | The Daily Ittefaq">
            <a:extLst>
              <a:ext uri="{FF2B5EF4-FFF2-40B4-BE49-F238E27FC236}">
                <a16:creationId xmlns:a16="http://schemas.microsoft.com/office/drawing/2014/main" id="{843D8DA5-E496-46F4-989A-7448B2262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476" y="2250586"/>
            <a:ext cx="4392244" cy="262153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pic>
        <p:nvPicPr>
          <p:cNvPr id="2" name="picture4">
            <a:hlinkClick r:id="" action="ppaction://macro?name=showpicture"/>
            <a:extLst>
              <a:ext uri="{FF2B5EF4-FFF2-40B4-BE49-F238E27FC236}">
                <a16:creationId xmlns:a16="http://schemas.microsoft.com/office/drawing/2014/main" id="{6CC1F4C2-05B0-4C0D-9333-C6F6F4ED67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19" y="2088371"/>
            <a:ext cx="4637759" cy="282346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FDAF14-0CCE-4A7C-A626-5676AB03964D}"/>
              </a:ext>
            </a:extLst>
          </p:cNvPr>
          <p:cNvSpPr txBox="1"/>
          <p:nvPr/>
        </p:nvSpPr>
        <p:spPr>
          <a:xfrm>
            <a:off x="4022012" y="39400"/>
            <a:ext cx="4203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ন</a:t>
            </a:r>
            <a:r>
              <a:rPr lang="as-IN" dirty="0"/>
              <a:t>ি</a:t>
            </a:r>
            <a:r>
              <a:rPr lang="en-US" dirty="0"/>
              <a:t>চ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en-US" dirty="0" err="1"/>
              <a:t>ছবিতে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দেখতে</a:t>
            </a:r>
            <a:r>
              <a:rPr lang="en-US" dirty="0"/>
              <a:t> </a:t>
            </a:r>
            <a:r>
              <a:rPr lang="en-US" dirty="0" err="1"/>
              <a:t>পাচ্</a:t>
            </a:r>
            <a:r>
              <a:rPr lang="as-IN" dirty="0"/>
              <a:t>ছ</a:t>
            </a:r>
            <a:r>
              <a:rPr lang="en-US" dirty="0"/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6FE8F7-6189-43D8-810D-A7C4C8DB1D00}"/>
              </a:ext>
            </a:extLst>
          </p:cNvPr>
          <p:cNvSpPr txBox="1"/>
          <p:nvPr/>
        </p:nvSpPr>
        <p:spPr>
          <a:xfrm>
            <a:off x="5420632" y="5852101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বায়ু</a:t>
            </a:r>
            <a:r>
              <a:rPr lang="en-US" dirty="0"/>
              <a:t> </a:t>
            </a:r>
            <a:r>
              <a:rPr lang="en-US" dirty="0" err="1"/>
              <a:t>দূষণ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3802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D3D01A8-604A-41C0-ACE8-6773DA828ECC}"/>
              </a:ext>
            </a:extLst>
          </p:cNvPr>
          <p:cNvSpPr txBox="1"/>
          <p:nvPr/>
        </p:nvSpPr>
        <p:spPr>
          <a:xfrm>
            <a:off x="3743198" y="486787"/>
            <a:ext cx="4637759" cy="165873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66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আজকের</a:t>
            </a:r>
            <a:r>
              <a:rPr lang="en-US" sz="66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6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পাঠ</a:t>
            </a:r>
            <a:r>
              <a:rPr lang="en-US" sz="66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2560E2-C09F-40B7-9969-FB2CC30E5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055" y="2307738"/>
            <a:ext cx="9224047" cy="31214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picture2">
            <a:hlinkClick r:id="" action="ppaction://macro?name=showpicture"/>
            <a:extLst>
              <a:ext uri="{FF2B5EF4-FFF2-40B4-BE49-F238E27FC236}">
                <a16:creationId xmlns:a16="http://schemas.microsoft.com/office/drawing/2014/main" id="{03862D2A-9F32-4E6B-B99C-F7DF138654D0}"/>
              </a:ext>
            </a:extLst>
          </p:cNvPr>
          <p:cNvSpPr/>
          <p:nvPr/>
        </p:nvSpPr>
        <p:spPr>
          <a:xfrm>
            <a:off x="1450054" y="624176"/>
            <a:ext cx="9346805" cy="520935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Best Ways To Fix Black Smoke From Exhaust Issue!">
            <a:extLst>
              <a:ext uri="{FF2B5EF4-FFF2-40B4-BE49-F238E27FC236}">
                <a16:creationId xmlns:a16="http://schemas.microsoft.com/office/drawing/2014/main" id="{302CD2C5-FF8C-4C96-82DE-A5F63020A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718" y="2163418"/>
            <a:ext cx="4338144" cy="2580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28000" endPos="28000" dist="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pic>
        <p:nvPicPr>
          <p:cNvPr id="5" name="Picture 2" descr="তিন ইটের ভাটার ৩ লাখ টাকা জরিমানা | সারাদেশ | The Daily Ittefaq">
            <a:extLst>
              <a:ext uri="{FF2B5EF4-FFF2-40B4-BE49-F238E27FC236}">
                <a16:creationId xmlns:a16="http://schemas.microsoft.com/office/drawing/2014/main" id="{843D8DA5-E496-46F4-989A-7448B2262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476" y="2250586"/>
            <a:ext cx="4392244" cy="262153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pic>
        <p:nvPicPr>
          <p:cNvPr id="2" name="picture4">
            <a:hlinkClick r:id="" action="ppaction://macro?name=showpicture"/>
            <a:extLst>
              <a:ext uri="{FF2B5EF4-FFF2-40B4-BE49-F238E27FC236}">
                <a16:creationId xmlns:a16="http://schemas.microsoft.com/office/drawing/2014/main" id="{6CC1F4C2-05B0-4C0D-9333-C6F6F4ED67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19" y="2088371"/>
            <a:ext cx="4637759" cy="282346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FDAF14-0CCE-4A7C-A626-5676AB03964D}"/>
              </a:ext>
            </a:extLst>
          </p:cNvPr>
          <p:cNvSpPr txBox="1"/>
          <p:nvPr/>
        </p:nvSpPr>
        <p:spPr>
          <a:xfrm>
            <a:off x="4022012" y="39400"/>
            <a:ext cx="4203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ন</a:t>
            </a:r>
            <a:r>
              <a:rPr lang="as-IN" dirty="0"/>
              <a:t>ি</a:t>
            </a:r>
            <a:r>
              <a:rPr lang="en-US" dirty="0"/>
              <a:t>চ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en-US" dirty="0" err="1"/>
              <a:t>ছবিতে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দেখতে</a:t>
            </a:r>
            <a:r>
              <a:rPr lang="en-US" dirty="0"/>
              <a:t> </a:t>
            </a:r>
            <a:r>
              <a:rPr lang="en-US" dirty="0" err="1"/>
              <a:t>পাচ্</a:t>
            </a:r>
            <a:r>
              <a:rPr lang="as-IN" dirty="0"/>
              <a:t>ছ</a:t>
            </a:r>
            <a:r>
              <a:rPr lang="en-US" dirty="0"/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6FE8F7-6189-43D8-810D-A7C4C8DB1D00}"/>
              </a:ext>
            </a:extLst>
          </p:cNvPr>
          <p:cNvSpPr txBox="1"/>
          <p:nvPr/>
        </p:nvSpPr>
        <p:spPr>
          <a:xfrm>
            <a:off x="5420632" y="5852101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বায়ু</a:t>
            </a:r>
            <a:r>
              <a:rPr lang="en-US" dirty="0"/>
              <a:t> </a:t>
            </a:r>
            <a:r>
              <a:rPr lang="en-US" dirty="0" err="1"/>
              <a:t>দূষণ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3904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2">
            <a:hlinkClick r:id="" action="ppaction://macro?name=showpicture"/>
            <a:extLst>
              <a:ext uri="{FF2B5EF4-FFF2-40B4-BE49-F238E27FC236}">
                <a16:creationId xmlns:a16="http://schemas.microsoft.com/office/drawing/2014/main" id="{03862D2A-9F32-4E6B-B99C-F7DF138654D0}"/>
              </a:ext>
            </a:extLst>
          </p:cNvPr>
          <p:cNvSpPr/>
          <p:nvPr/>
        </p:nvSpPr>
        <p:spPr>
          <a:xfrm>
            <a:off x="11422244" y="2149618"/>
            <a:ext cx="4736945" cy="28234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Best Ways To Fix Black Smoke From Exhaust Issue!">
            <a:extLst>
              <a:ext uri="{FF2B5EF4-FFF2-40B4-BE49-F238E27FC236}">
                <a16:creationId xmlns:a16="http://schemas.microsoft.com/office/drawing/2014/main" id="{302CD2C5-FF8C-4C96-82DE-A5F63020A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718" y="2163418"/>
            <a:ext cx="4338144" cy="2580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28000" endPos="28000" dist="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pic>
        <p:nvPicPr>
          <p:cNvPr id="5" name="Picture 2" descr="তিন ইটের ভাটার ৩ লাখ টাকা জরিমানা | সারাদেশ | The Daily Ittefaq">
            <a:extLst>
              <a:ext uri="{FF2B5EF4-FFF2-40B4-BE49-F238E27FC236}">
                <a16:creationId xmlns:a16="http://schemas.microsoft.com/office/drawing/2014/main" id="{843D8DA5-E496-46F4-989A-7448B2262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476" y="2250586"/>
            <a:ext cx="4392244" cy="262153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pic>
        <p:nvPicPr>
          <p:cNvPr id="2" name="picture4">
            <a:hlinkClick r:id="" action="ppaction://macro?name=showpicture"/>
            <a:extLst>
              <a:ext uri="{FF2B5EF4-FFF2-40B4-BE49-F238E27FC236}">
                <a16:creationId xmlns:a16="http://schemas.microsoft.com/office/drawing/2014/main" id="{6CC1F4C2-05B0-4C0D-9333-C6F6F4ED67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19" y="2088371"/>
            <a:ext cx="4637759" cy="282346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FDAF14-0CCE-4A7C-A626-5676AB03964D}"/>
              </a:ext>
            </a:extLst>
          </p:cNvPr>
          <p:cNvSpPr txBox="1"/>
          <p:nvPr/>
        </p:nvSpPr>
        <p:spPr>
          <a:xfrm>
            <a:off x="3743198" y="429635"/>
            <a:ext cx="4637759" cy="165873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66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আজকের</a:t>
            </a:r>
            <a:r>
              <a:rPr lang="en-US" sz="66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6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পাঠ</a:t>
            </a:r>
            <a:r>
              <a:rPr lang="en-US" sz="66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D6831F-42CA-4B56-856A-405DC357F6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0055" y="2250586"/>
            <a:ext cx="9224047" cy="31214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25919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1139</Words>
  <Application>Microsoft Office PowerPoint</Application>
  <PresentationFormat>Widescreen</PresentationFormat>
  <Paragraphs>88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Rejaul Hasan</dc:creator>
  <cp:lastModifiedBy>Md. Rejaul Hasan</cp:lastModifiedBy>
  <cp:revision>50</cp:revision>
  <dcterms:created xsi:type="dcterms:W3CDTF">2021-06-26T15:31:02Z</dcterms:created>
  <dcterms:modified xsi:type="dcterms:W3CDTF">2021-06-29T05:48:11Z</dcterms:modified>
</cp:coreProperties>
</file>