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4" r:id="rId5"/>
    <p:sldId id="264" r:id="rId6"/>
    <p:sldId id="259" r:id="rId7"/>
    <p:sldId id="272" r:id="rId8"/>
    <p:sldId id="271" r:id="rId9"/>
    <p:sldId id="268" r:id="rId10"/>
    <p:sldId id="260" r:id="rId11"/>
    <p:sldId id="262" r:id="rId12"/>
    <p:sldId id="265" r:id="rId13"/>
    <p:sldId id="266" r:id="rId14"/>
    <p:sldId id="267" r:id="rId15"/>
    <p:sldId id="270" r:id="rId16"/>
    <p:sldId id="263" r:id="rId17"/>
    <p:sldId id="261" r:id="rId18"/>
    <p:sldId id="269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9912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37" autoAdjust="0"/>
    <p:restoredTop sz="92450" autoAdjust="0"/>
  </p:normalViewPr>
  <p:slideViewPr>
    <p:cSldViewPr>
      <p:cViewPr>
        <p:scale>
          <a:sx n="69" d="100"/>
          <a:sy n="69" d="100"/>
        </p:scale>
        <p:origin x="7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BCC97-6072-4532-AE53-21DBFF04301C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ADB03-4CD7-4D35-B4E1-EECA6DAC6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ADB03-4CD7-4D35-B4E1-EECA6DAC60E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ADB03-4CD7-4D35-B4E1-EECA6DAC60E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ADB03-4CD7-4D35-B4E1-EECA6DAC60E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BC61-7F66-42BB-8869-43C3915DD74A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8BE-618F-4BEB-84D5-FE62635E4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BC61-7F66-42BB-8869-43C3915DD74A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8BE-618F-4BEB-84D5-FE62635E4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BC61-7F66-42BB-8869-43C3915DD74A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8BE-618F-4BEB-84D5-FE62635E4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BC61-7F66-42BB-8869-43C3915DD74A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8BE-618F-4BEB-84D5-FE62635E4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BC61-7F66-42BB-8869-43C3915DD74A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8BE-618F-4BEB-84D5-FE62635E4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BC61-7F66-42BB-8869-43C3915DD74A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8BE-618F-4BEB-84D5-FE62635E4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BC61-7F66-42BB-8869-43C3915DD74A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8BE-618F-4BEB-84D5-FE62635E4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BC61-7F66-42BB-8869-43C3915DD74A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8BE-618F-4BEB-84D5-FE62635E4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BC61-7F66-42BB-8869-43C3915DD74A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8BE-618F-4BEB-84D5-FE62635E4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BC61-7F66-42BB-8869-43C3915DD74A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8BE-618F-4BEB-84D5-FE62635E4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BC61-7F66-42BB-8869-43C3915DD74A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8BE-618F-4BEB-84D5-FE62635E4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8BC61-7F66-42BB-8869-43C3915DD74A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968BE-618F-4BEB-84D5-FE62635E4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xels-photo-41466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143001"/>
            <a:ext cx="9144000" cy="37548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animated-yellow-rose-gif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057400"/>
            <a:ext cx="1371600" cy="3200399"/>
          </a:xfrm>
          <a:prstGeom prst="rect">
            <a:avLst/>
          </a:prstGeom>
        </p:spPr>
      </p:pic>
      <p:pic>
        <p:nvPicPr>
          <p:cNvPr id="8" name="Picture 7" descr="animated-rose-gif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057400"/>
            <a:ext cx="1447800" cy="3352800"/>
          </a:xfrm>
          <a:prstGeom prst="ellipse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838200" y="381000"/>
            <a:ext cx="7620000" cy="1033272"/>
          </a:xfrm>
          <a:prstGeom prst="horizontalScroll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9" name="Oval 4"/>
          <p:cNvSpPr/>
          <p:nvPr/>
        </p:nvSpPr>
        <p:spPr>
          <a:xfrm>
            <a:off x="1447800" y="609600"/>
            <a:ext cx="6629400" cy="6096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kern="1200" dirty="0" err="1" smtClean="0"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5400" kern="1200" dirty="0" smtClean="0">
                <a:latin typeface="NikoshBAN" pitchFamily="2" charset="0"/>
                <a:cs typeface="NikoshBAN" pitchFamily="2" charset="0"/>
              </a:rPr>
              <a:t> -৩প্রকার</a:t>
            </a:r>
            <a:endParaRPr lang="en-US" sz="54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191000" y="1447800"/>
            <a:ext cx="941832" cy="1676400"/>
          </a:xfrm>
          <a:prstGeom prst="downArrow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Ribbon 10"/>
          <p:cNvSpPr/>
          <p:nvPr/>
        </p:nvSpPr>
        <p:spPr>
          <a:xfrm>
            <a:off x="228600" y="3352800"/>
            <a:ext cx="2667000" cy="1524000"/>
          </a:xfrm>
          <a:prstGeom prst="ribbo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২১টি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Ribbon 11"/>
          <p:cNvSpPr/>
          <p:nvPr/>
        </p:nvSpPr>
        <p:spPr>
          <a:xfrm>
            <a:off x="6477000" y="3352800"/>
            <a:ext cx="2514600" cy="1524000"/>
          </a:xfrm>
          <a:prstGeom prst="ribbon">
            <a:avLst/>
          </a:prstGeom>
          <a:solidFill>
            <a:srgbClr val="7030A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বিদেশি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Ribbon 12"/>
          <p:cNvSpPr/>
          <p:nvPr/>
        </p:nvSpPr>
        <p:spPr>
          <a:xfrm>
            <a:off x="3352800" y="3352800"/>
            <a:ext cx="2667000" cy="1524000"/>
          </a:xfrm>
          <a:prstGeom prst="ribbon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সংস্কৃত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২০টি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990600" y="1447800"/>
            <a:ext cx="941832" cy="167640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162800" y="1524000"/>
            <a:ext cx="941832" cy="1676400"/>
          </a:xfrm>
          <a:prstGeom prst="downArrow">
            <a:avLst/>
          </a:prstGeom>
          <a:solidFill>
            <a:srgbClr val="7030A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0" y="381000"/>
            <a:ext cx="9144000" cy="1033272"/>
          </a:xfrm>
          <a:prstGeom prst="horizontalScroll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9" name="Oval 4"/>
          <p:cNvSpPr/>
          <p:nvPr/>
        </p:nvSpPr>
        <p:spPr>
          <a:xfrm>
            <a:off x="990600" y="609600"/>
            <a:ext cx="7086600" cy="762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kern="1200" dirty="0" err="1" smtClean="0"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5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kern="1200" dirty="0" err="1" smtClean="0"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5400" kern="1200" dirty="0" smtClean="0">
                <a:latin typeface="NikoshBAN" pitchFamily="2" charset="0"/>
                <a:cs typeface="NikoshBAN" pitchFamily="2" charset="0"/>
              </a:rPr>
              <a:t> -৪প্রকার</a:t>
            </a:r>
            <a:endParaRPr lang="en-US" sz="54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819400" y="1371600"/>
            <a:ext cx="941832" cy="1676400"/>
          </a:xfrm>
          <a:prstGeom prst="downArrow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Ribbon 10"/>
          <p:cNvSpPr/>
          <p:nvPr/>
        </p:nvSpPr>
        <p:spPr>
          <a:xfrm>
            <a:off x="0" y="3276600"/>
            <a:ext cx="2133600" cy="1524000"/>
          </a:xfrm>
          <a:prstGeom prst="ribbon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ফারসি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১০-টি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Ribbon 11"/>
          <p:cNvSpPr/>
          <p:nvPr/>
        </p:nvSpPr>
        <p:spPr>
          <a:xfrm>
            <a:off x="4800600" y="3352800"/>
            <a:ext cx="2133600" cy="1524000"/>
          </a:xfrm>
          <a:prstGeom prst="ribbon">
            <a:avLst/>
          </a:prstGeom>
          <a:solidFill>
            <a:schemeClr val="tx1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endPara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৪-টি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Ribbon 12"/>
          <p:cNvSpPr/>
          <p:nvPr/>
        </p:nvSpPr>
        <p:spPr>
          <a:xfrm>
            <a:off x="2209800" y="3276600"/>
            <a:ext cx="2438400" cy="1524000"/>
          </a:xfrm>
          <a:prstGeom prst="ribbon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ইংরাজি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৪-টি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609600" y="1371600"/>
            <a:ext cx="941832" cy="1600200"/>
          </a:xfrm>
          <a:prstGeom prst="down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257800" y="1371600"/>
            <a:ext cx="941832" cy="1600200"/>
          </a:xfrm>
          <a:prstGeom prst="down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620000" y="1371600"/>
            <a:ext cx="941832" cy="1524000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Ribbon 16"/>
          <p:cNvSpPr/>
          <p:nvPr/>
        </p:nvSpPr>
        <p:spPr>
          <a:xfrm>
            <a:off x="7086600" y="3276600"/>
            <a:ext cx="2057400" cy="1524000"/>
          </a:xfrm>
          <a:prstGeom prst="ribbon">
            <a:avLst>
              <a:gd name="adj1" fmla="val 16667"/>
              <a:gd name="adj2" fmla="val 51367"/>
            </a:avLst>
          </a:prstGeom>
          <a:solidFill>
            <a:srgbClr val="7030A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উর্দু-হিন্দী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১-টি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flake-animated-gif-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48500"/>
          </a:xfrm>
          <a:prstGeom prst="rect">
            <a:avLst/>
          </a:prstGeom>
          <a:solidFill>
            <a:schemeClr val="tx2"/>
          </a:solidFill>
          <a:effectLst>
            <a:outerShdw blurRad="50800" dist="50800" dir="5400000" algn="ctr" rotWithShape="0">
              <a:schemeClr val="accent4">
                <a:lumMod val="60000"/>
                <a:lumOff val="40000"/>
              </a:scheme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33400" y="381000"/>
            <a:ext cx="76962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উপসর্গ-২১টি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470898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1" algn="ctr">
              <a:buFont typeface="Arial" pitchFamily="34" charset="0"/>
              <a:buChar char="•"/>
            </a:pP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অ,অঘা,অজ,অনা</a:t>
            </a:r>
            <a:endParaRPr lang="en-US" sz="6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আ,আড়,আন,আব</a:t>
            </a:r>
            <a:endParaRPr lang="en-US" sz="60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ইতি,উন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উনা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),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কদ,কু,নি,পাতি,বি,ভর,রাম</a:t>
            </a:r>
            <a:endParaRPr lang="en-US" sz="6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স,সা,সু,হা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769620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উপসর্গ-২০টি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52600"/>
            <a:ext cx="9144000" cy="4399717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solidFill>
                <a:srgbClr val="002060"/>
              </a:solidFill>
            </a:endParaRP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প্র,পরা,অপ,সম,নি,অব</a:t>
            </a:r>
            <a:endParaRPr lang="en-US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অনু,নির,দুর,বি,সু,উ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</a:t>
            </a: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অধি.পরি,প্রতি,উপ,অভি,অপি</a:t>
            </a:r>
            <a:endParaRPr lang="en-US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অতি,আ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উপসর্গ-১৯টি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ফারসি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বর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দর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ফি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4400" dirty="0" smtClean="0">
              <a:solidFill>
                <a:schemeClr val="tx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বদ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,ব, </a:t>
            </a:r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(১০টি)</a:t>
            </a:r>
            <a:endParaRPr lang="en-US" sz="4400" dirty="0">
              <a:solidFill>
                <a:schemeClr val="tx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194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(৪টি)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386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ইংরাজি</a:t>
            </a:r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4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হাফ</a:t>
            </a:r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হেড</a:t>
            </a:r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সাব</a:t>
            </a:r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(৪টি)</a:t>
            </a:r>
            <a:endParaRPr lang="en-US" sz="4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1054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উর্দু-হিন্দী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(১টি)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905000"/>
            <a:ext cx="7162800" cy="22775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 ,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</a:t>
            </a:r>
            <a:endParaRPr lang="en-US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4916985765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47800"/>
            <a:ext cx="4191000" cy="3505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1752600" y="457200"/>
            <a:ext cx="5410200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181600"/>
            <a:ext cx="8763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969963" algn="l"/>
              </a:tabLst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অ,সু,বি,নি,পাতি-উপসর্গগুলো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5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00200"/>
            <a:ext cx="6152970" cy="304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38400" y="609600"/>
            <a:ext cx="3733800" cy="707886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181600"/>
            <a:ext cx="7391400" cy="584775"/>
          </a:xfrm>
          <a:prstGeom prst="rect">
            <a:avLst/>
          </a:prstGeom>
          <a:noFill/>
          <a:ln>
            <a:solidFill>
              <a:srgbClr val="339933">
                <a:alpha val="96078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প্রশ্ন:উপসর্গ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২০টি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 - Copy - Copy - Copy - Copy - Copy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572000"/>
            <a:ext cx="7696200" cy="1107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থেকো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838200"/>
            <a:ext cx="228600" cy="5715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1000" y="381000"/>
            <a:ext cx="533400" cy="4572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/>
          <p:cNvSpPr/>
          <p:nvPr/>
        </p:nvSpPr>
        <p:spPr>
          <a:xfrm>
            <a:off x="0" y="6324600"/>
            <a:ext cx="1219200" cy="533400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381000"/>
            <a:ext cx="7239000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bd-fla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85800"/>
            <a:ext cx="5181600" cy="3200400"/>
          </a:xfrm>
          <a:prstGeom prst="rect">
            <a:avLst/>
          </a:prstGeom>
        </p:spPr>
      </p:pic>
      <p:pic>
        <p:nvPicPr>
          <p:cNvPr id="14" name="Picture 13" descr="butterflycartoonanimatio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05644">
            <a:off x="7652418" y="5532151"/>
            <a:ext cx="907355" cy="961222"/>
          </a:xfrm>
          <a:prstGeom prst="rect">
            <a:avLst/>
          </a:prstGeom>
        </p:spPr>
      </p:pic>
      <p:pic>
        <p:nvPicPr>
          <p:cNvPr id="15" name="Picture 14" descr="butterflycartoonanimatio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05644">
            <a:off x="1092529" y="3768953"/>
            <a:ext cx="907608" cy="923229"/>
          </a:xfrm>
          <a:prstGeom prst="rect">
            <a:avLst/>
          </a:prstGeom>
        </p:spPr>
      </p:pic>
      <p:pic>
        <p:nvPicPr>
          <p:cNvPr id="19" name="Picture 18" descr="butterfly-animated-gif-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62200"/>
            <a:ext cx="91440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-waterfall-animated-gif-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90500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imated-candle-gif-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0"/>
            <a:ext cx="2819400" cy="3124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 descr="BeautyPlus_20170611204632_sa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524000"/>
            <a:ext cx="28956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76400" y="4800600"/>
            <a:ext cx="5715000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বিল্লাহ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জাগির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একাডেমি,পাবনা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457200"/>
            <a:ext cx="3733800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ree-red-roses-bouquet-moving-animated-gif(2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457200"/>
            <a:ext cx="41148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04800" y="1905000"/>
            <a:ext cx="434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দ্বিতীয়পত্র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620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এইপাঠ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8288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উপসর্গযোগে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উপসর্গের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চিনতে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1000"/>
            <a:ext cx="4495800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7696200" cy="76944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ক)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খ)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গ)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ঘ)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সবস্থানে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05200" y="16764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2209800"/>
            <a:ext cx="76200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ক)২১টি             খ) ২০টি            গ) ১৯টি                 ঘ) ১৭টি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90600" y="2667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3276600"/>
            <a:ext cx="7696200" cy="769441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ক)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খ)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গ)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ফারসি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ঘ) 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ইংরাজি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57600" y="3733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4191000"/>
            <a:ext cx="7848600" cy="769441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ক) ৫টি                 খ)   ৭টি            গ)  ২০টি               ঘ)   ৪টি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15000" y="4648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5257800"/>
            <a:ext cx="7924800" cy="76944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সর্বমোট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ক) ৫০টি           খ) ৬০টি          গ) ৫২টি               ঘ) ৩০টি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86000" y="5715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matedhummingbird-4(2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FF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57200" y="2057400"/>
            <a:ext cx="8153400" cy="186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উপসর্গ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371600"/>
            <a:ext cx="762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অব্যয়সূচক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শব্দাংশ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করে,তাকেই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কাজ-অকাজ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দক্ষ-সুদক্ষ</a:t>
            </a:r>
            <a:endParaRPr lang="en-US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85800"/>
            <a:ext cx="8229600" cy="44012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উপসর্গের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অর্থবাচকতা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দ্যোতকতা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-অ,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বিচার-অবিচার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জ্ঞান-বিজ্ঞান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পথ-সুপথ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0" y="152400"/>
            <a:ext cx="9144000" cy="1219200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উপসর্গের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5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0" y="1447800"/>
            <a:ext cx="9144000" cy="914400"/>
          </a:xfrm>
          <a:prstGeom prst="vertic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অর্থবোধক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0" y="2514600"/>
            <a:ext cx="9144000" cy="914400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পূর্নতা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সাধিত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0" y="3505200"/>
            <a:ext cx="9144000" cy="838200"/>
          </a:xfrm>
          <a:prstGeom prst="vertic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সম্প্রসারণ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0" y="4495800"/>
            <a:ext cx="9144000" cy="914400"/>
          </a:xfrm>
          <a:prstGeom prst="verticalScroll">
            <a:avLst/>
          </a:prstGeom>
          <a:solidFill>
            <a:srgbClr val="7030A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সংকোচন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0" y="5562600"/>
            <a:ext cx="9144000" cy="1143000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385</Words>
  <Application>Microsoft Office PowerPoint</Application>
  <PresentationFormat>On-screen Show (4:3)</PresentationFormat>
  <Paragraphs>83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BAKI BILLAH</dc:creator>
  <cp:lastModifiedBy>user</cp:lastModifiedBy>
  <cp:revision>217</cp:revision>
  <dcterms:created xsi:type="dcterms:W3CDTF">2017-12-20T14:58:57Z</dcterms:created>
  <dcterms:modified xsi:type="dcterms:W3CDTF">2020-08-02T03:59:14Z</dcterms:modified>
</cp:coreProperties>
</file>