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7" r:id="rId2"/>
    <p:sldId id="275" r:id="rId3"/>
    <p:sldId id="256" r:id="rId4"/>
    <p:sldId id="266" r:id="rId5"/>
    <p:sldId id="265" r:id="rId6"/>
    <p:sldId id="264" r:id="rId7"/>
    <p:sldId id="263" r:id="rId8"/>
    <p:sldId id="268" r:id="rId9"/>
    <p:sldId id="271" r:id="rId10"/>
    <p:sldId id="269" r:id="rId11"/>
    <p:sldId id="273" r:id="rId12"/>
    <p:sldId id="270" r:id="rId13"/>
    <p:sldId id="274" r:id="rId14"/>
    <p:sldId id="260" r:id="rId15"/>
    <p:sldId id="259" r:id="rId16"/>
    <p:sldId id="258" r:id="rId17"/>
    <p:sldId id="27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96F7-6515-4171-BAF2-4345364D52A3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FCCC-2C4A-42EA-95CB-3313AACC1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22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020696-4A27-480C-ACF0-883A4CEBF3BB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B716F6-25CB-43BC-8AB0-250826CC4D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640" y="756498"/>
            <a:ext cx="744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bn-IN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26" y="2155682"/>
            <a:ext cx="2785205" cy="3372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4030" y="2028650"/>
            <a:ext cx="1565213" cy="1696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6" y="2028650"/>
            <a:ext cx="1565213" cy="1696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8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93" y="4655128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3719" y="522540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শাপলা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90" y="2912758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7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41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746610" y="1618211"/>
            <a:ext cx="4123551" cy="303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667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905" y="4415985"/>
            <a:ext cx="374846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318" y="575097"/>
            <a:ext cx="519771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দোয়েল পাখি?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90" y="2912758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7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41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53" y="1644195"/>
            <a:ext cx="4235065" cy="2688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94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529" y="4427575"/>
            <a:ext cx="289419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 মাছ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289" y="528654"/>
            <a:ext cx="47167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ইলিশ মাছ?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9691" y="2096530"/>
            <a:ext cx="2098964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7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41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67" y="1474268"/>
            <a:ext cx="4531259" cy="302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56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501" y="4575077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2508" y="601257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হাঁস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2950" y="2612431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7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41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54" y="1624829"/>
            <a:ext cx="3425461" cy="3175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1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6" y="1316144"/>
            <a:ext cx="3787385" cy="3511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1453" y="1833033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111" b="99111" l="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21" y="1361729"/>
            <a:ext cx="3378783" cy="33787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11453" y="1963674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778" b="89778" l="889" r="98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57" y="1370248"/>
            <a:ext cx="3453907" cy="31415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11453" y="2094315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6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7" y="729642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03" t="15129" r="10132" b="18063"/>
          <a:stretch/>
        </p:blipFill>
        <p:spPr bwMode="auto">
          <a:xfrm>
            <a:off x="2817772" y="1580286"/>
            <a:ext cx="6459481" cy="4169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3" y="739099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500" y="1360605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একটা আপেল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607" y="2698736"/>
            <a:ext cx="1853723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9" y="2884888"/>
            <a:ext cx="1337309" cy="1206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2313" y="2674633"/>
            <a:ext cx="2674793" cy="184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8" y="3081016"/>
            <a:ext cx="1337309" cy="120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64" y="3081016"/>
            <a:ext cx="1337309" cy="12069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16636" y="2698736"/>
            <a:ext cx="4143205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00" y="2884888"/>
            <a:ext cx="1337309" cy="12069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23" y="2884888"/>
            <a:ext cx="1337309" cy="12069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47" y="2867644"/>
            <a:ext cx="1337309" cy="12069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78666" y="2242190"/>
            <a:ext cx="1326711" cy="1099244"/>
            <a:chOff x="9850582" y="1654550"/>
            <a:chExt cx="1326711" cy="109924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3" y="739099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5260" y="754117"/>
            <a:ext cx="834182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একটা মগ আছে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247" y="2485378"/>
            <a:ext cx="1853723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09486" y="2485376"/>
            <a:ext cx="2674793" cy="184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8796" y="2485378"/>
            <a:ext cx="4143205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93" y="2715398"/>
            <a:ext cx="1330643" cy="13306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768095"/>
            <a:ext cx="1330643" cy="1330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05" y="2742075"/>
            <a:ext cx="1330643" cy="13306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9" y="2646392"/>
            <a:ext cx="1330643" cy="1330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73" y="2771732"/>
            <a:ext cx="1330643" cy="13306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95" y="2773866"/>
            <a:ext cx="1330643" cy="13306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38346" y="2238753"/>
            <a:ext cx="1326711" cy="1099244"/>
            <a:chOff x="9850582" y="1654550"/>
            <a:chExt cx="1326711" cy="109924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03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056" y="962356"/>
            <a:ext cx="4973785" cy="120032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2380383"/>
            <a:ext cx="4257671" cy="318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24836" y="353519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744911" y="1889679"/>
            <a:ext cx="776657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0" y="1129334"/>
            <a:ext cx="3574473" cy="537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39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169" y="898593"/>
            <a:ext cx="854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6187" y="2198933"/>
            <a:ext cx="8542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 গ্রুপ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4" y="661664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6" y="580954"/>
            <a:ext cx="95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9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ধিন।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9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গুণব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763" y="2083222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5102" y="2247525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501" y="2600009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7314" y="2811683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2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108" y="1215161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701" y="2764707"/>
            <a:ext cx="5791201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</a:t>
            </a:r>
          </a:p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937" y="651405"/>
            <a:ext cx="1266563" cy="877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937" y="5232930"/>
            <a:ext cx="1266563" cy="877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373" y="651405"/>
            <a:ext cx="1266563" cy="877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373" y="5232930"/>
            <a:ext cx="1266563" cy="877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84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7" y="935776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9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6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7" y="821779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6" y="2202416"/>
            <a:ext cx="7952511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ব্যবহার করে শিক্ষার্থীদের গণনায় অংশগ্রহন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 যেমন বই,তেঁতুলের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0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4563" y="4554141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232" y="652308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পতাকা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90" y="2912758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41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81" y="1826595"/>
            <a:ext cx="4527479" cy="280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9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9998" y="4555844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762" y="633985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কাঁঠাল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90" y="2912758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7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41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55" y="1498151"/>
            <a:ext cx="3453907" cy="3141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55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380</TotalTime>
  <Words>282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Windows User</cp:lastModifiedBy>
  <cp:revision>60</cp:revision>
  <dcterms:created xsi:type="dcterms:W3CDTF">2019-01-26T23:20:02Z</dcterms:created>
  <dcterms:modified xsi:type="dcterms:W3CDTF">2021-06-29T10:10:51Z</dcterms:modified>
</cp:coreProperties>
</file>