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5" r:id="rId3"/>
    <p:sldId id="256" r:id="rId4"/>
    <p:sldId id="274" r:id="rId5"/>
    <p:sldId id="264" r:id="rId6"/>
    <p:sldId id="265" r:id="rId7"/>
    <p:sldId id="263" r:id="rId8"/>
    <p:sldId id="268" r:id="rId9"/>
    <p:sldId id="271" r:id="rId10"/>
    <p:sldId id="270" r:id="rId11"/>
    <p:sldId id="273" r:id="rId12"/>
    <p:sldId id="260" r:id="rId13"/>
    <p:sldId id="259" r:id="rId14"/>
    <p:sldId id="272" r:id="rId15"/>
    <p:sldId id="25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2FB8-2697-4D4C-8352-1F76C20324A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9105-0859-4850-BD5C-78F91E762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36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D9105-0859-4850-BD5C-78F91E7629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4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2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10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3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6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5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0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0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1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2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449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2400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6785"/>
            <a:ext cx="12191999" cy="7084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86" y="0"/>
            <a:ext cx="592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4800" dirty="0" smtClean="0">
                <a:solidFill>
                  <a:srgbClr val="FFFF00"/>
                </a:solidFill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</a:rPr>
              <a:t>শুভেচ্ছা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6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623584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7822" y="4189479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7304" y="589512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বেগুন?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5149" y="2346077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60912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59660" y="1183105"/>
            <a:ext cx="3747314" cy="2463616"/>
            <a:chOff x="2520141" y="1443366"/>
            <a:chExt cx="3747314" cy="24636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940" b="100000" l="9882" r="8988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6105"/>
            <a:stretch/>
          </p:blipFill>
          <p:spPr>
            <a:xfrm>
              <a:off x="2520141" y="1465567"/>
              <a:ext cx="2945477" cy="24414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940" b="100000" l="9882" r="8988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8587" b="7383"/>
            <a:stretch/>
          </p:blipFill>
          <p:spPr>
            <a:xfrm>
              <a:off x="4163994" y="1443366"/>
              <a:ext cx="2103461" cy="240819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40" b="100000" l="9882" r="8988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05"/>
          <a:stretch/>
        </p:blipFill>
        <p:spPr>
          <a:xfrm>
            <a:off x="5217882" y="1221344"/>
            <a:ext cx="2945477" cy="24414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40" b="100000" l="9882" r="8988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05"/>
          <a:stretch/>
        </p:blipFill>
        <p:spPr>
          <a:xfrm>
            <a:off x="3535937" y="1253132"/>
            <a:ext cx="2945477" cy="2441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7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6644" y="4346913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5558" y="2011812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চেয়ার?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43583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457" y="665508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00449" y="1332465"/>
            <a:ext cx="3922054" cy="2964653"/>
            <a:chOff x="3600449" y="1332465"/>
            <a:chExt cx="3922054" cy="29646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092" r="21559" b="4801"/>
            <a:stretch/>
          </p:blipFill>
          <p:spPr>
            <a:xfrm>
              <a:off x="3600449" y="1348228"/>
              <a:ext cx="1714500" cy="29488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092" r="21559" b="4801"/>
            <a:stretch/>
          </p:blipFill>
          <p:spPr>
            <a:xfrm>
              <a:off x="5808003" y="1332465"/>
              <a:ext cx="1714500" cy="294889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92" r="21559" b="4801"/>
          <a:stretch/>
        </p:blipFill>
        <p:spPr>
          <a:xfrm>
            <a:off x="5808003" y="1348228"/>
            <a:ext cx="1714500" cy="2948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92" r="21559" b="4801"/>
          <a:stretch/>
        </p:blipFill>
        <p:spPr>
          <a:xfrm>
            <a:off x="3569553" y="1438311"/>
            <a:ext cx="1714500" cy="2948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49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3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1417" y="2327668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1417" y="2165608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1417" y="2246638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4" t="14624" r="8422"/>
          <a:stretch/>
        </p:blipFill>
        <p:spPr>
          <a:xfrm>
            <a:off x="2009815" y="1632093"/>
            <a:ext cx="4421509" cy="2911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95"/>
          <a:stretch/>
        </p:blipFill>
        <p:spPr>
          <a:xfrm>
            <a:off x="2042171" y="1706860"/>
            <a:ext cx="5029200" cy="313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71" y="1724893"/>
            <a:ext cx="4782999" cy="3190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03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95165" y="560969"/>
            <a:ext cx="1482436" cy="1205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835" y="729640"/>
            <a:ext cx="7259783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একটা করে কী কী দেখতে পাচ্ছো বলো?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12" t="15697" r="9811" b="18647"/>
          <a:stretch/>
        </p:blipFill>
        <p:spPr bwMode="auto">
          <a:xfrm>
            <a:off x="3067049" y="1766315"/>
            <a:ext cx="5301096" cy="363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17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698143"/>
            <a:ext cx="960674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দুইটা টিয়াপাখি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46665" y="2208993"/>
            <a:ext cx="1853723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8772" y="2182317"/>
            <a:ext cx="2674793" cy="1844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0395" y="2160043"/>
            <a:ext cx="4143205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7" y="2232195"/>
            <a:ext cx="1794162" cy="1794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26" y="2232195"/>
            <a:ext cx="1794162" cy="17941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17" y="2156568"/>
            <a:ext cx="1794162" cy="17941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9" y="2232195"/>
            <a:ext cx="1794162" cy="179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36" y="2232195"/>
            <a:ext cx="1794162" cy="17941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72" y="2329177"/>
            <a:ext cx="1794162" cy="1794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3" y="2232195"/>
            <a:ext cx="1794162" cy="17941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46363" y="2425982"/>
            <a:ext cx="1326711" cy="1099244"/>
            <a:chOff x="9850582" y="1654550"/>
            <a:chExt cx="1326711" cy="109924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03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499" y="1360605"/>
            <a:ext cx="92867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দুইটা আম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6606" y="2698736"/>
            <a:ext cx="1853723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62312" y="2674633"/>
            <a:ext cx="2674793" cy="184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16635" y="2698736"/>
            <a:ext cx="4143205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12" y="2846636"/>
            <a:ext cx="1494885" cy="1494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92" y="2905442"/>
            <a:ext cx="1494885" cy="1494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56" y="2872122"/>
            <a:ext cx="1494885" cy="1494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3" y="2785607"/>
            <a:ext cx="1494885" cy="1494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43" y="2838532"/>
            <a:ext cx="1494885" cy="1494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01" y="2846636"/>
            <a:ext cx="1494885" cy="14948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641323" y="3036352"/>
            <a:ext cx="1326711" cy="1099244"/>
            <a:chOff x="9850582" y="1654550"/>
            <a:chExt cx="1326711" cy="109924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-rose-day_1200_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52412"/>
            <a:ext cx="11430000" cy="635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533" y="652867"/>
            <a:ext cx="4973785" cy="1200329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8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4834" y="353519"/>
            <a:ext cx="624401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9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4910" y="1889679"/>
            <a:ext cx="7766571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8" y="1129334"/>
            <a:ext cx="3574473" cy="537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357" y="998604"/>
            <a:ext cx="85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4264" y="2046533"/>
            <a:ext cx="8542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</a:t>
            </a:r>
            <a:endParaRPr lang="bn-IN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পাঠ্যাংশঃ২</a:t>
            </a:r>
            <a:endParaRPr lang="bn-IN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8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 তিন,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 ধিন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এর পর ছয়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ছয় এর পরে সাত,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গুণব আট গুণব নয়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76" y="186747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183" y="1933501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600" y="1933500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253" y="1933500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9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6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8" y="1115149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526" y="2805404"/>
            <a:ext cx="579120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(২)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0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06" y="821779"/>
            <a:ext cx="60682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985" y="2202416"/>
            <a:ext cx="7952511" cy="30469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উপকরণ ব্যবহার করে শিক্ষার্থীদের গণনায় অংশগ্রহন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করাবো।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 যেমন বই,তেঁতুলের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বিচি,মার্বেল ইত্যাদি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0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00946" y="1857137"/>
            <a:ext cx="2477725" cy="2036694"/>
            <a:chOff x="4100946" y="1857137"/>
            <a:chExt cx="2477725" cy="20366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946" y="1857137"/>
              <a:ext cx="1000396" cy="19621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682" y="1931681"/>
              <a:ext cx="1033989" cy="19621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027" y="4110099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8068" y="701985"/>
            <a:ext cx="429902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আনারস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0213" y="1743788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6" y="1857137"/>
            <a:ext cx="1000396" cy="1962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82" y="1931681"/>
            <a:ext cx="1033989" cy="19621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756756" y="555320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5080" y="4292531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546" y="610589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বল?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8501" y="235661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5533" y="552803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66390" y="1640124"/>
            <a:ext cx="4394682" cy="2109602"/>
            <a:chOff x="3266390" y="1640124"/>
            <a:chExt cx="4394682" cy="21096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390" y="1648453"/>
              <a:ext cx="2101273" cy="21012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799" y="1640124"/>
              <a:ext cx="2101273" cy="210127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56" y="1738175"/>
            <a:ext cx="2101273" cy="210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33" y="1648453"/>
            <a:ext cx="2101273" cy="2101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56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248</Words>
  <Application>Microsoft Office PowerPoint</Application>
  <PresentationFormat>Custom</PresentationFormat>
  <Paragraphs>71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Windows User</cp:lastModifiedBy>
  <cp:revision>49</cp:revision>
  <dcterms:created xsi:type="dcterms:W3CDTF">2019-01-26T23:20:02Z</dcterms:created>
  <dcterms:modified xsi:type="dcterms:W3CDTF">2021-06-29T11:19:08Z</dcterms:modified>
</cp:coreProperties>
</file>