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30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366" y="2438400"/>
            <a:ext cx="2286000" cy="4267200"/>
          </a:xfrm>
          <a:prstGeom prst="ellipse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338252" y="2438400"/>
            <a:ext cx="2286000" cy="4267200"/>
          </a:xfrm>
          <a:prstGeom prst="ellipse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624252" y="2438400"/>
            <a:ext cx="2286000" cy="4267200"/>
          </a:xfrm>
          <a:prstGeom prst="ellipse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910252" y="2438400"/>
            <a:ext cx="2133600" cy="4267200"/>
          </a:xfrm>
          <a:prstGeom prst="ellipse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" y="261257"/>
            <a:ext cx="7543800" cy="2329543"/>
          </a:xfrm>
          <a:prstGeom prst="ellipse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05000" y="1219200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 আজকের পাঠে সবাইকে 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3962400"/>
            <a:ext cx="1371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/>
              <a:t>শ্বা </a:t>
            </a:r>
            <a:endParaRPr lang="en-US" sz="9600" dirty="0"/>
          </a:p>
        </p:txBody>
      </p:sp>
      <p:sp>
        <p:nvSpPr>
          <p:cNvPr id="11" name="TextBox 10"/>
          <p:cNvSpPr txBox="1"/>
          <p:nvPr/>
        </p:nvSpPr>
        <p:spPr>
          <a:xfrm>
            <a:off x="2895600" y="3962400"/>
            <a:ext cx="114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/>
              <a:t>গ </a:t>
            </a:r>
            <a:endParaRPr lang="en-US" sz="9600" dirty="0"/>
          </a:p>
        </p:txBody>
      </p:sp>
      <p:sp>
        <p:nvSpPr>
          <p:cNvPr id="12" name="TextBox 11"/>
          <p:cNvSpPr txBox="1"/>
          <p:nvPr/>
        </p:nvSpPr>
        <p:spPr>
          <a:xfrm>
            <a:off x="4953000" y="3962400"/>
            <a:ext cx="144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/>
              <a:t>ত </a:t>
            </a:r>
            <a:endParaRPr lang="en-US" sz="9600" dirty="0"/>
          </a:p>
        </p:txBody>
      </p:sp>
      <p:sp>
        <p:nvSpPr>
          <p:cNvPr id="13" name="TextBox 12"/>
          <p:cNvSpPr txBox="1"/>
          <p:nvPr/>
        </p:nvSpPr>
        <p:spPr>
          <a:xfrm>
            <a:off x="7239000" y="4267200"/>
            <a:ext cx="990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/>
              <a:t>ম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8713898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8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Austin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mddaud</cp:lastModifiedBy>
  <cp:revision>1</cp:revision>
  <dcterms:created xsi:type="dcterms:W3CDTF">2006-08-16T00:00:00Z</dcterms:created>
  <dcterms:modified xsi:type="dcterms:W3CDTF">2020-10-21T12:23:48Z</dcterms:modified>
</cp:coreProperties>
</file>