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9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3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1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4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5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B34E-6EDA-426A-B207-AA23975A5AB4}" type="datetimeFigureOut">
              <a:rPr lang="en-US" smtClean="0"/>
              <a:t>28-Jun-21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7B1B-2796-42AE-A608-55C36F60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1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37844"/>
            <a:ext cx="4700588" cy="2291556"/>
          </a:xfrm>
        </p:spPr>
        <p:txBody>
          <a:bodyPr>
            <a:normAutofit/>
          </a:bodyPr>
          <a:lstStyle/>
          <a:p>
            <a:r>
              <a:rPr lang="en-US" dirty="0" err="1" smtClean="0"/>
              <a:t>উছমান</a:t>
            </a:r>
            <a:r>
              <a:rPr lang="en-US" dirty="0" smtClean="0"/>
              <a:t> </a:t>
            </a:r>
            <a:r>
              <a:rPr lang="en-US" dirty="0" err="1" smtClean="0"/>
              <a:t>গনি</a:t>
            </a:r>
            <a:endParaRPr lang="en-US" dirty="0" smtClean="0"/>
          </a:p>
          <a:p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endParaRPr lang="en-US" dirty="0" smtClean="0"/>
          </a:p>
          <a:p>
            <a:r>
              <a:rPr lang="en-US" dirty="0" err="1" smtClean="0"/>
              <a:t>শরিফাবাদ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মাদরাসা</a:t>
            </a:r>
            <a:endParaRPr lang="en-US" dirty="0" smtClean="0"/>
          </a:p>
          <a:p>
            <a:r>
              <a:rPr lang="en-US" dirty="0" err="1" smtClean="0"/>
              <a:t>শরিফাবাদ</a:t>
            </a:r>
            <a:r>
              <a:rPr lang="en-US" dirty="0" smtClean="0"/>
              <a:t>, </a:t>
            </a:r>
            <a:r>
              <a:rPr lang="en-US" dirty="0" err="1" smtClean="0"/>
              <a:t>হবিগঞ্জ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6" y="230981"/>
            <a:ext cx="3728982" cy="3955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0"/>
            <a:ext cx="4719638" cy="354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49" y="4086226"/>
            <a:ext cx="4391025" cy="2543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67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513" y="767059"/>
            <a:ext cx="8743950" cy="540147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ভিডিও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টি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দেখার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জন্য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15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6957"/>
            <a:ext cx="5057775" cy="3670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5" y="2836957"/>
            <a:ext cx="4600575" cy="32006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720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Gmail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vs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Google Meet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85850"/>
            <a:ext cx="1204436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Google Meet App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ছাড়া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Gmail App 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দিয়ে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Online এ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মিটিং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বা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ক্লাস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করা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যায়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97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271463"/>
            <a:ext cx="6257925" cy="658653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578873" y="3814764"/>
            <a:ext cx="3893990" cy="230028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86688" y="981372"/>
            <a:ext cx="3559721" cy="17543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C2AC"/>
                </a:solidFill>
              </a:rPr>
              <a:t>Click Gmail App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9C2AC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5385" y="4703297"/>
            <a:ext cx="31159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Next Page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51670" y="2100263"/>
            <a:ext cx="6127203" cy="102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15791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8186738" y="2800350"/>
            <a:ext cx="2400300" cy="3517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38161" y="567035"/>
            <a:ext cx="3144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Meet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7612802" y="3751296"/>
            <a:ext cx="29021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Next Page</a:t>
            </a:r>
          </a:p>
          <a:p>
            <a:pPr algn="ctr"/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14888" y="1214438"/>
            <a:ext cx="2323273" cy="4588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6" y="467833"/>
            <a:ext cx="7343776" cy="6323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58213" y="509885"/>
            <a:ext cx="2861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Click Join With a Code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86375" y="1171575"/>
            <a:ext cx="3400425" cy="60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7329488" y="2535585"/>
            <a:ext cx="4862512" cy="2437276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29488" y="3306213"/>
            <a:ext cx="41540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Next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Page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4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4" y="0"/>
            <a:ext cx="46863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4184" y="509885"/>
            <a:ext cx="44158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Write a Code in Red </a:t>
            </a:r>
          </a:p>
          <a:p>
            <a:pPr algn="ctr"/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Mark Point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958263" y="2543176"/>
            <a:ext cx="2171700" cy="431482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86113" y="1000125"/>
            <a:ext cx="3843337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5400000">
            <a:off x="8246024" y="4159687"/>
            <a:ext cx="3596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Next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3660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97907"/>
            <a:ext cx="5762625" cy="6917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75291" y="524172"/>
            <a:ext cx="281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Click Join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57838" y="857250"/>
            <a:ext cx="1757362" cy="12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6557962" y="3743325"/>
            <a:ext cx="5500688" cy="2513457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7962" y="4538388"/>
            <a:ext cx="5081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Next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Page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3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0"/>
            <a:ext cx="47386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 flipV="1">
            <a:off x="3643313" y="1000125"/>
            <a:ext cx="2057400" cy="355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79415" y="538460"/>
            <a:ext cx="4919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 Ask To Join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729413" y="2014538"/>
            <a:ext cx="2456307" cy="4843462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5946535" y="3738087"/>
            <a:ext cx="42780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Next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Page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82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LAB</dc:creator>
  <cp:lastModifiedBy>IT LAB</cp:lastModifiedBy>
  <cp:revision>20</cp:revision>
  <dcterms:created xsi:type="dcterms:W3CDTF">2021-06-28T08:16:08Z</dcterms:created>
  <dcterms:modified xsi:type="dcterms:W3CDTF">2021-06-28T10:19:53Z</dcterms:modified>
</cp:coreProperties>
</file>