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71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CC3399"/>
    <a:srgbClr val="66FF33"/>
    <a:srgbClr val="7030A0"/>
    <a:srgbClr val="874C4B"/>
    <a:srgbClr val="66FFFF"/>
    <a:srgbClr val="822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E85FC-A801-4B80-B79E-592D5FBB2467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13AB9-797D-4874-8D95-B7CBCDCC3A8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GB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ব্যবহারঃ</a:t>
          </a:r>
          <a:endParaRPr lang="en-US" sz="96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6D2053-DCE7-4CD4-B5E4-5C6637A97B3F}" type="parTrans" cxnId="{A5123AD4-C5CF-4D89-834F-B72A374A26F7}">
      <dgm:prSet/>
      <dgm:spPr/>
      <dgm:t>
        <a:bodyPr/>
        <a:lstStyle/>
        <a:p>
          <a:endParaRPr lang="en-US"/>
        </a:p>
      </dgm:t>
    </dgm:pt>
    <dgm:pt modelId="{5ACD7957-8982-4F3B-A8AC-AB88FD3B9828}" type="sibTrans" cxnId="{A5123AD4-C5CF-4D89-834F-B72A374A26F7}">
      <dgm:prSet/>
      <dgm:spPr/>
      <dgm:t>
        <a:bodyPr/>
        <a:lstStyle/>
        <a:p>
          <a:endParaRPr lang="en-US"/>
        </a:p>
      </dgm:t>
    </dgm:pt>
    <dgm:pt modelId="{1D914457-5ABA-4852-839B-D028DD27A2E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4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GB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কাজে</a:t>
          </a:r>
          <a:endParaRPr lang="en-US" sz="5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84CB07-47C2-469B-AA8B-66BC2FE1B57D}" type="parTrans" cxnId="{F91ED8F5-F8C7-41AC-8778-4D4B36DF3E40}">
      <dgm:prSet/>
      <dgm:spPr/>
      <dgm:t>
        <a:bodyPr/>
        <a:lstStyle/>
        <a:p>
          <a:endParaRPr lang="en-US"/>
        </a:p>
      </dgm:t>
    </dgm:pt>
    <dgm:pt modelId="{E24402EF-C038-46F6-A581-58770F59F93B}" type="sibTrans" cxnId="{F91ED8F5-F8C7-41AC-8778-4D4B36DF3E40}">
      <dgm:prSet/>
      <dgm:spPr/>
      <dgm:t>
        <a:bodyPr/>
        <a:lstStyle/>
        <a:p>
          <a:endParaRPr lang="en-US"/>
        </a:p>
      </dgm:t>
    </dgm:pt>
    <dgm:pt modelId="{C851BA64-664D-44C5-B648-1C8B3BF2170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4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</a:t>
          </a:r>
          <a:r>
            <a:rPr lang="en-GB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নির্মাণে</a:t>
          </a:r>
          <a:endParaRPr lang="en-US" sz="4500" b="1" dirty="0">
            <a:solidFill>
              <a:srgbClr val="FFFF00"/>
            </a:solidFill>
          </a:endParaRPr>
        </a:p>
      </dgm:t>
    </dgm:pt>
    <dgm:pt modelId="{ADCE0AD6-A999-481B-B81F-1C2742F29E8A}" type="parTrans" cxnId="{25CD4A58-9C13-465F-85A4-F17DE1CA46D0}">
      <dgm:prSet/>
      <dgm:spPr/>
      <dgm:t>
        <a:bodyPr/>
        <a:lstStyle/>
        <a:p>
          <a:endParaRPr lang="en-US"/>
        </a:p>
      </dgm:t>
    </dgm:pt>
    <dgm:pt modelId="{10BB61F5-13F4-4407-BF65-2094C86ACC36}" type="sibTrans" cxnId="{25CD4A58-9C13-465F-85A4-F17DE1CA46D0}">
      <dgm:prSet/>
      <dgm:spPr/>
      <dgm:t>
        <a:bodyPr/>
        <a:lstStyle/>
        <a:p>
          <a:endParaRPr lang="en-US"/>
        </a:p>
      </dgm:t>
    </dgm:pt>
    <dgm:pt modelId="{9475D78D-39E4-4446-83A2-538FF5F7E921}">
      <dgm:prSet phldrT="[Text]" custT="1"/>
      <dgm:spPr>
        <a:solidFill>
          <a:srgbClr val="CC3399"/>
        </a:solidFill>
      </dgm:spPr>
      <dgm:t>
        <a:bodyPr/>
        <a:lstStyle/>
        <a:p>
          <a:r>
            <a:rPr lang="en-GB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</a:t>
          </a:r>
          <a:r>
            <a:rPr lang="en-GB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GB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শিল্পে</a:t>
          </a:r>
          <a:endParaRPr lang="bn-BD" sz="4400" b="1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1F7348-FF0D-4076-90C5-4926AAD5CC20}" type="parTrans" cxnId="{B8920BE8-6C1A-4AD4-AD49-8E46F2AED7B7}">
      <dgm:prSet/>
      <dgm:spPr/>
      <dgm:t>
        <a:bodyPr/>
        <a:lstStyle/>
        <a:p>
          <a:endParaRPr lang="en-US"/>
        </a:p>
      </dgm:t>
    </dgm:pt>
    <dgm:pt modelId="{0B6A9849-BA71-4BA4-8C79-7B682C1254D1}" type="sibTrans" cxnId="{B8920BE8-6C1A-4AD4-AD49-8E46F2AED7B7}">
      <dgm:prSet/>
      <dgm:spPr/>
      <dgm:t>
        <a:bodyPr/>
        <a:lstStyle/>
        <a:p>
          <a:endParaRPr lang="en-US"/>
        </a:p>
      </dgm:t>
    </dgm:pt>
    <dgm:pt modelId="{190D024B-7A7E-4614-B0B2-32588C44904A}">
      <dgm:prSet custT="1"/>
      <dgm:spPr>
        <a:solidFill>
          <a:srgbClr val="9B20B0"/>
        </a:solidFill>
      </dgm:spPr>
      <dgm:t>
        <a:bodyPr/>
        <a:lstStyle/>
        <a:p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আবর্জনা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ফেলার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BDE280-70A5-478C-A604-55FF707B8256}" type="parTrans" cxnId="{E8004AB4-C379-49F5-A56B-A277DCDAD727}">
      <dgm:prSet/>
      <dgm:spPr/>
      <dgm:t>
        <a:bodyPr/>
        <a:lstStyle/>
        <a:p>
          <a:endParaRPr lang="en-US"/>
        </a:p>
      </dgm:t>
    </dgm:pt>
    <dgm:pt modelId="{9A5773AF-E0BC-4771-A3B0-102DD52963C4}" type="sibTrans" cxnId="{E8004AB4-C379-49F5-A56B-A277DCDAD727}">
      <dgm:prSet/>
      <dgm:spPr/>
      <dgm:t>
        <a:bodyPr/>
        <a:lstStyle/>
        <a:p>
          <a:endParaRPr lang="en-US"/>
        </a:p>
      </dgm:t>
    </dgm:pt>
    <dgm:pt modelId="{3622F52D-4A28-494F-B9D2-3CF458F20A3C}" type="pres">
      <dgm:prSet presAssocID="{E57E85FC-A801-4B80-B79E-592D5FBB24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E0785-AF4C-463E-B739-984AF24BA751}" type="pres">
      <dgm:prSet presAssocID="{4D013AB9-797D-4874-8D95-B7CBCDCC3A8F}" presName="centerShape" presStyleLbl="node0" presStyleIdx="0" presStyleCnt="1"/>
      <dgm:spPr/>
      <dgm:t>
        <a:bodyPr/>
        <a:lstStyle/>
        <a:p>
          <a:endParaRPr lang="en-US"/>
        </a:p>
      </dgm:t>
    </dgm:pt>
    <dgm:pt modelId="{40CF0690-AA9C-42DA-9981-85559B5E023E}" type="pres">
      <dgm:prSet presAssocID="{0184CB07-47C2-469B-AA8B-66BC2FE1B57D}" presName="Name9" presStyleLbl="parChTrans1D2" presStyleIdx="0" presStyleCnt="4"/>
      <dgm:spPr/>
      <dgm:t>
        <a:bodyPr/>
        <a:lstStyle/>
        <a:p>
          <a:endParaRPr lang="en-US"/>
        </a:p>
      </dgm:t>
    </dgm:pt>
    <dgm:pt modelId="{F116DEC4-CDBE-46DF-8910-FB5214920155}" type="pres">
      <dgm:prSet presAssocID="{0184CB07-47C2-469B-AA8B-66BC2FE1B57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FB5DB0E-8098-4C5A-B24B-0ABE899753CA}" type="pres">
      <dgm:prSet presAssocID="{1D914457-5ABA-4852-839B-D028DD27A2E4}" presName="node" presStyleLbl="node1" presStyleIdx="0" presStyleCnt="4" custRadScaleRad="100002" custRadScaleInc="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DBD88-5157-4E22-A1F3-08BF37A1F1BE}" type="pres">
      <dgm:prSet presAssocID="{ADCE0AD6-A999-481B-B81F-1C2742F29E8A}" presName="Name9" presStyleLbl="parChTrans1D2" presStyleIdx="1" presStyleCnt="4"/>
      <dgm:spPr/>
      <dgm:t>
        <a:bodyPr/>
        <a:lstStyle/>
        <a:p>
          <a:endParaRPr lang="en-US"/>
        </a:p>
      </dgm:t>
    </dgm:pt>
    <dgm:pt modelId="{3EAE3AC7-D388-4C42-A2D0-7E1B83E00A8C}" type="pres">
      <dgm:prSet presAssocID="{ADCE0AD6-A999-481B-B81F-1C2742F29E8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946C144-5B47-4F65-BCF3-25686B8187B8}" type="pres">
      <dgm:prSet presAssocID="{C851BA64-664D-44C5-B648-1C8B3BF217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55F27-E998-4BAF-B5D4-191D62D2C427}" type="pres">
      <dgm:prSet presAssocID="{3B1F7348-FF0D-4076-90C5-4926AAD5CC20}" presName="Name9" presStyleLbl="parChTrans1D2" presStyleIdx="2" presStyleCnt="4"/>
      <dgm:spPr/>
      <dgm:t>
        <a:bodyPr/>
        <a:lstStyle/>
        <a:p>
          <a:endParaRPr lang="en-US"/>
        </a:p>
      </dgm:t>
    </dgm:pt>
    <dgm:pt modelId="{F0B1D8A2-1DFC-4FA6-B1F2-C488235C0350}" type="pres">
      <dgm:prSet presAssocID="{3B1F7348-FF0D-4076-90C5-4926AAD5CC2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4E96549-7F22-497F-A09A-FABE992A3A27}" type="pres">
      <dgm:prSet presAssocID="{9475D78D-39E4-4446-83A2-538FF5F7E9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E5885-DE04-49AC-A96F-DD58DDA6217B}" type="pres">
      <dgm:prSet presAssocID="{0BBDE280-70A5-478C-A604-55FF707B8256}" presName="Name9" presStyleLbl="parChTrans1D2" presStyleIdx="3" presStyleCnt="4"/>
      <dgm:spPr/>
      <dgm:t>
        <a:bodyPr/>
        <a:lstStyle/>
        <a:p>
          <a:endParaRPr lang="en-US"/>
        </a:p>
      </dgm:t>
    </dgm:pt>
    <dgm:pt modelId="{562FF732-7007-460B-801A-8AFA74E74D42}" type="pres">
      <dgm:prSet presAssocID="{0BBDE280-70A5-478C-A604-55FF707B825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AD7D044-953B-4514-B8A0-0C41EA94AB50}" type="pres">
      <dgm:prSet presAssocID="{190D024B-7A7E-4614-B0B2-32588C4490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53F9B-5AD6-47D1-A1FF-EC8A89816A41}" type="presOf" srcId="{9475D78D-39E4-4446-83A2-538FF5F7E921}" destId="{64E96549-7F22-497F-A09A-FABE992A3A27}" srcOrd="0" destOrd="0" presId="urn:microsoft.com/office/officeart/2005/8/layout/radial1"/>
    <dgm:cxn modelId="{589D89DE-F2D3-4FE3-AC92-6BC8267ACD17}" type="presOf" srcId="{E57E85FC-A801-4B80-B79E-592D5FBB2467}" destId="{3622F52D-4A28-494F-B9D2-3CF458F20A3C}" srcOrd="0" destOrd="0" presId="urn:microsoft.com/office/officeart/2005/8/layout/radial1"/>
    <dgm:cxn modelId="{C40FE0C3-2E00-4F17-B5E0-A32D406D0114}" type="presOf" srcId="{0184CB07-47C2-469B-AA8B-66BC2FE1B57D}" destId="{40CF0690-AA9C-42DA-9981-85559B5E023E}" srcOrd="0" destOrd="0" presId="urn:microsoft.com/office/officeart/2005/8/layout/radial1"/>
    <dgm:cxn modelId="{F91ED8F5-F8C7-41AC-8778-4D4B36DF3E40}" srcId="{4D013AB9-797D-4874-8D95-B7CBCDCC3A8F}" destId="{1D914457-5ABA-4852-839B-D028DD27A2E4}" srcOrd="0" destOrd="0" parTransId="{0184CB07-47C2-469B-AA8B-66BC2FE1B57D}" sibTransId="{E24402EF-C038-46F6-A581-58770F59F93B}"/>
    <dgm:cxn modelId="{5BF14958-7B48-420C-9315-4E7FA9EA0A6A}" type="presOf" srcId="{C851BA64-664D-44C5-B648-1C8B3BF21705}" destId="{A946C144-5B47-4F65-BCF3-25686B8187B8}" srcOrd="0" destOrd="0" presId="urn:microsoft.com/office/officeart/2005/8/layout/radial1"/>
    <dgm:cxn modelId="{A5123AD4-C5CF-4D89-834F-B72A374A26F7}" srcId="{E57E85FC-A801-4B80-B79E-592D5FBB2467}" destId="{4D013AB9-797D-4874-8D95-B7CBCDCC3A8F}" srcOrd="0" destOrd="0" parTransId="{116D2053-DCE7-4CD4-B5E4-5C6637A97B3F}" sibTransId="{5ACD7957-8982-4F3B-A8AC-AB88FD3B9828}"/>
    <dgm:cxn modelId="{B8920BE8-6C1A-4AD4-AD49-8E46F2AED7B7}" srcId="{4D013AB9-797D-4874-8D95-B7CBCDCC3A8F}" destId="{9475D78D-39E4-4446-83A2-538FF5F7E921}" srcOrd="2" destOrd="0" parTransId="{3B1F7348-FF0D-4076-90C5-4926AAD5CC20}" sibTransId="{0B6A9849-BA71-4BA4-8C79-7B682C1254D1}"/>
    <dgm:cxn modelId="{03806417-9EDD-42A9-BCC1-53716BB161AF}" type="presOf" srcId="{ADCE0AD6-A999-481B-B81F-1C2742F29E8A}" destId="{C72DBD88-5157-4E22-A1F3-08BF37A1F1BE}" srcOrd="0" destOrd="0" presId="urn:microsoft.com/office/officeart/2005/8/layout/radial1"/>
    <dgm:cxn modelId="{F8DA5C14-EE8C-4922-9EDB-598D949227F3}" type="presOf" srcId="{0BBDE280-70A5-478C-A604-55FF707B8256}" destId="{1F7E5885-DE04-49AC-A96F-DD58DDA6217B}" srcOrd="0" destOrd="0" presId="urn:microsoft.com/office/officeart/2005/8/layout/radial1"/>
    <dgm:cxn modelId="{39B39FF6-8A1E-4BE4-9CAA-27546824B7DB}" type="presOf" srcId="{ADCE0AD6-A999-481B-B81F-1C2742F29E8A}" destId="{3EAE3AC7-D388-4C42-A2D0-7E1B83E00A8C}" srcOrd="1" destOrd="0" presId="urn:microsoft.com/office/officeart/2005/8/layout/radial1"/>
    <dgm:cxn modelId="{ED2FF5F3-D073-4A6F-BD53-6ABA62B1D91A}" type="presOf" srcId="{190D024B-7A7E-4614-B0B2-32588C44904A}" destId="{4AD7D044-953B-4514-B8A0-0C41EA94AB50}" srcOrd="0" destOrd="0" presId="urn:microsoft.com/office/officeart/2005/8/layout/radial1"/>
    <dgm:cxn modelId="{5ECBB0BA-5041-4AD0-B534-CDE0FD6FD453}" type="presOf" srcId="{0BBDE280-70A5-478C-A604-55FF707B8256}" destId="{562FF732-7007-460B-801A-8AFA74E74D42}" srcOrd="1" destOrd="0" presId="urn:microsoft.com/office/officeart/2005/8/layout/radial1"/>
    <dgm:cxn modelId="{E8004AB4-C379-49F5-A56B-A277DCDAD727}" srcId="{4D013AB9-797D-4874-8D95-B7CBCDCC3A8F}" destId="{190D024B-7A7E-4614-B0B2-32588C44904A}" srcOrd="3" destOrd="0" parTransId="{0BBDE280-70A5-478C-A604-55FF707B8256}" sibTransId="{9A5773AF-E0BC-4771-A3B0-102DD52963C4}"/>
    <dgm:cxn modelId="{DA4885C8-9B03-431D-B0F9-BE2E36971CD2}" type="presOf" srcId="{3B1F7348-FF0D-4076-90C5-4926AAD5CC20}" destId="{F0B1D8A2-1DFC-4FA6-B1F2-C488235C0350}" srcOrd="1" destOrd="0" presId="urn:microsoft.com/office/officeart/2005/8/layout/radial1"/>
    <dgm:cxn modelId="{44ED672E-A5D8-4F5A-B84B-5601D972C1C4}" type="presOf" srcId="{0184CB07-47C2-469B-AA8B-66BC2FE1B57D}" destId="{F116DEC4-CDBE-46DF-8910-FB5214920155}" srcOrd="1" destOrd="0" presId="urn:microsoft.com/office/officeart/2005/8/layout/radial1"/>
    <dgm:cxn modelId="{78038629-E5F4-47E8-84D5-2139064AD08A}" type="presOf" srcId="{3B1F7348-FF0D-4076-90C5-4926AAD5CC20}" destId="{A5C55F27-E998-4BAF-B5D4-191D62D2C427}" srcOrd="0" destOrd="0" presId="urn:microsoft.com/office/officeart/2005/8/layout/radial1"/>
    <dgm:cxn modelId="{6128E244-894C-4D51-913D-3A1CD135AFC7}" type="presOf" srcId="{1D914457-5ABA-4852-839B-D028DD27A2E4}" destId="{1FB5DB0E-8098-4C5A-B24B-0ABE899753CA}" srcOrd="0" destOrd="0" presId="urn:microsoft.com/office/officeart/2005/8/layout/radial1"/>
    <dgm:cxn modelId="{25CD4A58-9C13-465F-85A4-F17DE1CA46D0}" srcId="{4D013AB9-797D-4874-8D95-B7CBCDCC3A8F}" destId="{C851BA64-664D-44C5-B648-1C8B3BF21705}" srcOrd="1" destOrd="0" parTransId="{ADCE0AD6-A999-481B-B81F-1C2742F29E8A}" sibTransId="{10BB61F5-13F4-4407-BF65-2094C86ACC36}"/>
    <dgm:cxn modelId="{9D03A3E4-53F3-4565-BFC9-4967C4971E72}" type="presOf" srcId="{4D013AB9-797D-4874-8D95-B7CBCDCC3A8F}" destId="{C56E0785-AF4C-463E-B739-984AF24BA751}" srcOrd="0" destOrd="0" presId="urn:microsoft.com/office/officeart/2005/8/layout/radial1"/>
    <dgm:cxn modelId="{B4BF2402-7911-42DB-AE9E-FBE36BF3E49E}" type="presParOf" srcId="{3622F52D-4A28-494F-B9D2-3CF458F20A3C}" destId="{C56E0785-AF4C-463E-B739-984AF24BA751}" srcOrd="0" destOrd="0" presId="urn:microsoft.com/office/officeart/2005/8/layout/radial1"/>
    <dgm:cxn modelId="{70CF228D-95C2-438E-8163-1769F3E18374}" type="presParOf" srcId="{3622F52D-4A28-494F-B9D2-3CF458F20A3C}" destId="{40CF0690-AA9C-42DA-9981-85559B5E023E}" srcOrd="1" destOrd="0" presId="urn:microsoft.com/office/officeart/2005/8/layout/radial1"/>
    <dgm:cxn modelId="{7207E6A5-CEA3-44D9-9C88-2C03DAD29A93}" type="presParOf" srcId="{40CF0690-AA9C-42DA-9981-85559B5E023E}" destId="{F116DEC4-CDBE-46DF-8910-FB5214920155}" srcOrd="0" destOrd="0" presId="urn:microsoft.com/office/officeart/2005/8/layout/radial1"/>
    <dgm:cxn modelId="{C57B7E78-9A4D-4155-832A-515BB9C26965}" type="presParOf" srcId="{3622F52D-4A28-494F-B9D2-3CF458F20A3C}" destId="{1FB5DB0E-8098-4C5A-B24B-0ABE899753CA}" srcOrd="2" destOrd="0" presId="urn:microsoft.com/office/officeart/2005/8/layout/radial1"/>
    <dgm:cxn modelId="{4F317C6D-B10F-4130-9DC0-BF6338D67995}" type="presParOf" srcId="{3622F52D-4A28-494F-B9D2-3CF458F20A3C}" destId="{C72DBD88-5157-4E22-A1F3-08BF37A1F1BE}" srcOrd="3" destOrd="0" presId="urn:microsoft.com/office/officeart/2005/8/layout/radial1"/>
    <dgm:cxn modelId="{C0369E5F-2B05-4DED-9D90-0C6341E13A89}" type="presParOf" srcId="{C72DBD88-5157-4E22-A1F3-08BF37A1F1BE}" destId="{3EAE3AC7-D388-4C42-A2D0-7E1B83E00A8C}" srcOrd="0" destOrd="0" presId="urn:microsoft.com/office/officeart/2005/8/layout/radial1"/>
    <dgm:cxn modelId="{C92E5223-80FC-4CA6-9746-28E6ABA1C89C}" type="presParOf" srcId="{3622F52D-4A28-494F-B9D2-3CF458F20A3C}" destId="{A946C144-5B47-4F65-BCF3-25686B8187B8}" srcOrd="4" destOrd="0" presId="urn:microsoft.com/office/officeart/2005/8/layout/radial1"/>
    <dgm:cxn modelId="{7CC302C1-2C37-4BDB-85FB-4B398B726E46}" type="presParOf" srcId="{3622F52D-4A28-494F-B9D2-3CF458F20A3C}" destId="{A5C55F27-E998-4BAF-B5D4-191D62D2C427}" srcOrd="5" destOrd="0" presId="urn:microsoft.com/office/officeart/2005/8/layout/radial1"/>
    <dgm:cxn modelId="{ACB8CF12-44BB-4F46-BBC5-E0E1F28421E9}" type="presParOf" srcId="{A5C55F27-E998-4BAF-B5D4-191D62D2C427}" destId="{F0B1D8A2-1DFC-4FA6-B1F2-C488235C0350}" srcOrd="0" destOrd="0" presId="urn:microsoft.com/office/officeart/2005/8/layout/radial1"/>
    <dgm:cxn modelId="{CCABC700-9D0B-4A0A-BD1B-F5242EB98C6B}" type="presParOf" srcId="{3622F52D-4A28-494F-B9D2-3CF458F20A3C}" destId="{64E96549-7F22-497F-A09A-FABE992A3A27}" srcOrd="6" destOrd="0" presId="urn:microsoft.com/office/officeart/2005/8/layout/radial1"/>
    <dgm:cxn modelId="{D1B2AA57-DA5C-4FF6-B167-22D090CF2E65}" type="presParOf" srcId="{3622F52D-4A28-494F-B9D2-3CF458F20A3C}" destId="{1F7E5885-DE04-49AC-A96F-DD58DDA6217B}" srcOrd="7" destOrd="0" presId="urn:microsoft.com/office/officeart/2005/8/layout/radial1"/>
    <dgm:cxn modelId="{49079DCF-91E5-4CC3-82F4-CE6329206592}" type="presParOf" srcId="{1F7E5885-DE04-49AC-A96F-DD58DDA6217B}" destId="{562FF732-7007-460B-801A-8AFA74E74D42}" srcOrd="0" destOrd="0" presId="urn:microsoft.com/office/officeart/2005/8/layout/radial1"/>
    <dgm:cxn modelId="{C6248D31-2FE1-463C-AAB5-DEC034A47A73}" type="presParOf" srcId="{3622F52D-4A28-494F-B9D2-3CF458F20A3C}" destId="{4AD7D044-953B-4514-B8A0-0C41EA94AB5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64B42-A4DB-44B1-8DE8-BA25232937D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2D76CC-5A25-41AD-8D6C-1AE383C8ED4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4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GB" sz="4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GB" sz="4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ACE574-F240-4339-9890-FA9859D8E74E}" type="parTrans" cxnId="{2A941562-B2AC-46BC-B4B2-C1EB733FAD8A}">
      <dgm:prSet/>
      <dgm:spPr/>
      <dgm:t>
        <a:bodyPr/>
        <a:lstStyle/>
        <a:p>
          <a:endParaRPr lang="en-GB"/>
        </a:p>
      </dgm:t>
    </dgm:pt>
    <dgm:pt modelId="{9CCA1DEE-5CE4-410C-9084-AF20CCBE9724}" type="sibTrans" cxnId="{2A941562-B2AC-46BC-B4B2-C1EB733FAD8A}">
      <dgm:prSet/>
      <dgm:spPr/>
      <dgm:t>
        <a:bodyPr/>
        <a:lstStyle/>
        <a:p>
          <a:endParaRPr lang="en-GB"/>
        </a:p>
      </dgm:t>
    </dgm:pt>
    <dgm:pt modelId="{DA24F5C1-0B29-40B6-91A8-E7DFED6652D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পৃথিবীর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উপরিভাগের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নরম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আবরণই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মাটিই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প্রাণীর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জন্মায়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দৈনন্দিন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নানাভাবে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GB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GB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725B7-CFD1-4A04-A6ED-597B0DC7CA86}" type="parTrans" cxnId="{5B0ED710-0E31-4462-92B3-FECA69DEA9A4}">
      <dgm:prSet/>
      <dgm:spPr/>
      <dgm:t>
        <a:bodyPr/>
        <a:lstStyle/>
        <a:p>
          <a:endParaRPr lang="en-GB"/>
        </a:p>
      </dgm:t>
    </dgm:pt>
    <dgm:pt modelId="{88F76FD9-1175-4694-9A0E-E461FF873862}" type="sibTrans" cxnId="{5B0ED710-0E31-4462-92B3-FECA69DEA9A4}">
      <dgm:prSet/>
      <dgm:spPr/>
      <dgm:t>
        <a:bodyPr/>
        <a:lstStyle/>
        <a:p>
          <a:endParaRPr lang="en-GB"/>
        </a:p>
      </dgm:t>
    </dgm:pt>
    <dgm:pt modelId="{FD52DDFE-B8A1-4B09-AFDF-3F470F2B395D}" type="pres">
      <dgm:prSet presAssocID="{48C64B42-A4DB-44B1-8DE8-BA25232937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E39849F-5C0A-4570-8816-0BBB7450DCDF}" type="pres">
      <dgm:prSet presAssocID="{242D76CC-5A25-41AD-8D6C-1AE383C8ED49}" presName="hierRoot1" presStyleCnt="0">
        <dgm:presLayoutVars>
          <dgm:hierBranch val="init"/>
        </dgm:presLayoutVars>
      </dgm:prSet>
      <dgm:spPr/>
    </dgm:pt>
    <dgm:pt modelId="{74DFB517-7E2A-4DAF-B19A-392C61717938}" type="pres">
      <dgm:prSet presAssocID="{242D76CC-5A25-41AD-8D6C-1AE383C8ED49}" presName="rootComposite1" presStyleCnt="0"/>
      <dgm:spPr/>
    </dgm:pt>
    <dgm:pt modelId="{B95D44D8-85E6-487D-B288-4AAF55237A70}" type="pres">
      <dgm:prSet presAssocID="{242D76CC-5A25-41AD-8D6C-1AE383C8ED49}" presName="rootText1" presStyleLbl="node0" presStyleIdx="0" presStyleCnt="1" custScaleX="76206" custLinFactNeighborX="654" custLinFactNeighborY="-227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1B2BFF92-AD78-441C-B812-06EF77446E0F}" type="pres">
      <dgm:prSet presAssocID="{242D76CC-5A25-41AD-8D6C-1AE383C8ED49}" presName="rootConnector1" presStyleLbl="node1" presStyleIdx="0" presStyleCnt="0"/>
      <dgm:spPr/>
      <dgm:t>
        <a:bodyPr/>
        <a:lstStyle/>
        <a:p>
          <a:endParaRPr lang="en-GB"/>
        </a:p>
      </dgm:t>
    </dgm:pt>
    <dgm:pt modelId="{3904A507-E24F-4019-8AF3-0BBB332A2FC2}" type="pres">
      <dgm:prSet presAssocID="{242D76CC-5A25-41AD-8D6C-1AE383C8ED49}" presName="hierChild2" presStyleCnt="0"/>
      <dgm:spPr/>
    </dgm:pt>
    <dgm:pt modelId="{6BAD9376-07CA-4A13-A06B-2903E5F9A826}" type="pres">
      <dgm:prSet presAssocID="{DB6725B7-CFD1-4A04-A6ED-597B0DC7CA86}" presName="Name37" presStyleLbl="parChTrans1D2" presStyleIdx="0" presStyleCnt="1"/>
      <dgm:spPr/>
      <dgm:t>
        <a:bodyPr/>
        <a:lstStyle/>
        <a:p>
          <a:endParaRPr lang="en-GB"/>
        </a:p>
      </dgm:t>
    </dgm:pt>
    <dgm:pt modelId="{25E90239-2F67-44BC-8FB0-B962C14970E1}" type="pres">
      <dgm:prSet presAssocID="{DA24F5C1-0B29-40B6-91A8-E7DFED6652DD}" presName="hierRoot2" presStyleCnt="0">
        <dgm:presLayoutVars>
          <dgm:hierBranch val="init"/>
        </dgm:presLayoutVars>
      </dgm:prSet>
      <dgm:spPr/>
    </dgm:pt>
    <dgm:pt modelId="{83A0F358-159E-4229-912D-24D170B00860}" type="pres">
      <dgm:prSet presAssocID="{DA24F5C1-0B29-40B6-91A8-E7DFED6652DD}" presName="rootComposite" presStyleCnt="0"/>
      <dgm:spPr/>
    </dgm:pt>
    <dgm:pt modelId="{F3739782-26E8-4BC9-B31B-0E2666D600AA}" type="pres">
      <dgm:prSet presAssocID="{DA24F5C1-0B29-40B6-91A8-E7DFED6652DD}" presName="rootText" presStyleLbl="node2" presStyleIdx="0" presStyleCnt="1" custLinFactNeighborX="-628" custLinFactNeighborY="4310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en-GB"/>
        </a:p>
      </dgm:t>
    </dgm:pt>
    <dgm:pt modelId="{7993F8F1-D4D2-45B2-A806-36FE35FA5E26}" type="pres">
      <dgm:prSet presAssocID="{DA24F5C1-0B29-40B6-91A8-E7DFED6652DD}" presName="rootConnector" presStyleLbl="node2" presStyleIdx="0" presStyleCnt="1"/>
      <dgm:spPr/>
      <dgm:t>
        <a:bodyPr/>
        <a:lstStyle/>
        <a:p>
          <a:endParaRPr lang="en-GB"/>
        </a:p>
      </dgm:t>
    </dgm:pt>
    <dgm:pt modelId="{6D389AC3-B618-4161-9D31-D0014735C7CB}" type="pres">
      <dgm:prSet presAssocID="{DA24F5C1-0B29-40B6-91A8-E7DFED6652DD}" presName="hierChild4" presStyleCnt="0"/>
      <dgm:spPr/>
    </dgm:pt>
    <dgm:pt modelId="{55F2B152-E3E5-4BA5-8FC6-88D5ABE147C3}" type="pres">
      <dgm:prSet presAssocID="{DA24F5C1-0B29-40B6-91A8-E7DFED6652DD}" presName="hierChild5" presStyleCnt="0"/>
      <dgm:spPr/>
    </dgm:pt>
    <dgm:pt modelId="{36E9DBA5-D518-44DD-9E59-51E89161F9AA}" type="pres">
      <dgm:prSet presAssocID="{242D76CC-5A25-41AD-8D6C-1AE383C8ED49}" presName="hierChild3" presStyleCnt="0"/>
      <dgm:spPr/>
    </dgm:pt>
  </dgm:ptLst>
  <dgm:cxnLst>
    <dgm:cxn modelId="{2A941562-B2AC-46BC-B4B2-C1EB733FAD8A}" srcId="{48C64B42-A4DB-44B1-8DE8-BA25232937D2}" destId="{242D76CC-5A25-41AD-8D6C-1AE383C8ED49}" srcOrd="0" destOrd="0" parTransId="{A2ACE574-F240-4339-9890-FA9859D8E74E}" sibTransId="{9CCA1DEE-5CE4-410C-9084-AF20CCBE9724}"/>
    <dgm:cxn modelId="{76B9F773-0648-4ECE-923A-5131741BD3EA}" type="presOf" srcId="{DB6725B7-CFD1-4A04-A6ED-597B0DC7CA86}" destId="{6BAD9376-07CA-4A13-A06B-2903E5F9A826}" srcOrd="0" destOrd="0" presId="urn:microsoft.com/office/officeart/2005/8/layout/orgChart1"/>
    <dgm:cxn modelId="{794F15C6-6B77-406A-A88B-0BF6255B95BF}" type="presOf" srcId="{DA24F5C1-0B29-40B6-91A8-E7DFED6652DD}" destId="{F3739782-26E8-4BC9-B31B-0E2666D600AA}" srcOrd="0" destOrd="0" presId="urn:microsoft.com/office/officeart/2005/8/layout/orgChart1"/>
    <dgm:cxn modelId="{3B632155-A5F4-4583-A1D2-81297E8970B4}" type="presOf" srcId="{242D76CC-5A25-41AD-8D6C-1AE383C8ED49}" destId="{B95D44D8-85E6-487D-B288-4AAF55237A70}" srcOrd="0" destOrd="0" presId="urn:microsoft.com/office/officeart/2005/8/layout/orgChart1"/>
    <dgm:cxn modelId="{C2398E5B-A61C-4CE4-BB39-0C6D140CA969}" type="presOf" srcId="{DA24F5C1-0B29-40B6-91A8-E7DFED6652DD}" destId="{7993F8F1-D4D2-45B2-A806-36FE35FA5E26}" srcOrd="1" destOrd="0" presId="urn:microsoft.com/office/officeart/2005/8/layout/orgChart1"/>
    <dgm:cxn modelId="{5B0ED710-0E31-4462-92B3-FECA69DEA9A4}" srcId="{242D76CC-5A25-41AD-8D6C-1AE383C8ED49}" destId="{DA24F5C1-0B29-40B6-91A8-E7DFED6652DD}" srcOrd="0" destOrd="0" parTransId="{DB6725B7-CFD1-4A04-A6ED-597B0DC7CA86}" sibTransId="{88F76FD9-1175-4694-9A0E-E461FF873862}"/>
    <dgm:cxn modelId="{A471106C-D640-4BE7-8B2B-1DD3E93E4844}" type="presOf" srcId="{242D76CC-5A25-41AD-8D6C-1AE383C8ED49}" destId="{1B2BFF92-AD78-441C-B812-06EF77446E0F}" srcOrd="1" destOrd="0" presId="urn:microsoft.com/office/officeart/2005/8/layout/orgChart1"/>
    <dgm:cxn modelId="{7435854B-2D7F-42AC-8A0A-6382AE2E9178}" type="presOf" srcId="{48C64B42-A4DB-44B1-8DE8-BA25232937D2}" destId="{FD52DDFE-B8A1-4B09-AFDF-3F470F2B395D}" srcOrd="0" destOrd="0" presId="urn:microsoft.com/office/officeart/2005/8/layout/orgChart1"/>
    <dgm:cxn modelId="{61F060DF-112B-4EDB-8923-CA8E242105C1}" type="presParOf" srcId="{FD52DDFE-B8A1-4B09-AFDF-3F470F2B395D}" destId="{7E39849F-5C0A-4570-8816-0BBB7450DCDF}" srcOrd="0" destOrd="0" presId="urn:microsoft.com/office/officeart/2005/8/layout/orgChart1"/>
    <dgm:cxn modelId="{1205B032-0601-4125-ABC0-50148F800F57}" type="presParOf" srcId="{7E39849F-5C0A-4570-8816-0BBB7450DCDF}" destId="{74DFB517-7E2A-4DAF-B19A-392C61717938}" srcOrd="0" destOrd="0" presId="urn:microsoft.com/office/officeart/2005/8/layout/orgChart1"/>
    <dgm:cxn modelId="{9A0CA1FC-7E94-4F91-9654-02B1F15118F5}" type="presParOf" srcId="{74DFB517-7E2A-4DAF-B19A-392C61717938}" destId="{B95D44D8-85E6-487D-B288-4AAF55237A70}" srcOrd="0" destOrd="0" presId="urn:microsoft.com/office/officeart/2005/8/layout/orgChart1"/>
    <dgm:cxn modelId="{6FDA1924-9F7D-4F73-88A7-E9FDF45D19D2}" type="presParOf" srcId="{74DFB517-7E2A-4DAF-B19A-392C61717938}" destId="{1B2BFF92-AD78-441C-B812-06EF77446E0F}" srcOrd="1" destOrd="0" presId="urn:microsoft.com/office/officeart/2005/8/layout/orgChart1"/>
    <dgm:cxn modelId="{0446A322-4066-4D2C-98EF-619C1AFBB4EC}" type="presParOf" srcId="{7E39849F-5C0A-4570-8816-0BBB7450DCDF}" destId="{3904A507-E24F-4019-8AF3-0BBB332A2FC2}" srcOrd="1" destOrd="0" presId="urn:microsoft.com/office/officeart/2005/8/layout/orgChart1"/>
    <dgm:cxn modelId="{02FBA2C2-2522-4BD2-9442-6CD7D1C3602B}" type="presParOf" srcId="{3904A507-E24F-4019-8AF3-0BBB332A2FC2}" destId="{6BAD9376-07CA-4A13-A06B-2903E5F9A826}" srcOrd="0" destOrd="0" presId="urn:microsoft.com/office/officeart/2005/8/layout/orgChart1"/>
    <dgm:cxn modelId="{2FC6CF62-BFE5-4D52-8D3A-92AF898F2957}" type="presParOf" srcId="{3904A507-E24F-4019-8AF3-0BBB332A2FC2}" destId="{25E90239-2F67-44BC-8FB0-B962C14970E1}" srcOrd="1" destOrd="0" presId="urn:microsoft.com/office/officeart/2005/8/layout/orgChart1"/>
    <dgm:cxn modelId="{1DC06E21-1830-480C-9F73-A97130FF6868}" type="presParOf" srcId="{25E90239-2F67-44BC-8FB0-B962C14970E1}" destId="{83A0F358-159E-4229-912D-24D170B00860}" srcOrd="0" destOrd="0" presId="urn:microsoft.com/office/officeart/2005/8/layout/orgChart1"/>
    <dgm:cxn modelId="{5A0AE3D0-B1C2-4880-8BA3-5969394E81E8}" type="presParOf" srcId="{83A0F358-159E-4229-912D-24D170B00860}" destId="{F3739782-26E8-4BC9-B31B-0E2666D600AA}" srcOrd="0" destOrd="0" presId="urn:microsoft.com/office/officeart/2005/8/layout/orgChart1"/>
    <dgm:cxn modelId="{66191061-24DE-4110-86D5-B6F7E47FF991}" type="presParOf" srcId="{83A0F358-159E-4229-912D-24D170B00860}" destId="{7993F8F1-D4D2-45B2-A806-36FE35FA5E26}" srcOrd="1" destOrd="0" presId="urn:microsoft.com/office/officeart/2005/8/layout/orgChart1"/>
    <dgm:cxn modelId="{D9723356-ABCE-44CD-858A-4B8CA45939A2}" type="presParOf" srcId="{25E90239-2F67-44BC-8FB0-B962C14970E1}" destId="{6D389AC3-B618-4161-9D31-D0014735C7CB}" srcOrd="1" destOrd="0" presId="urn:microsoft.com/office/officeart/2005/8/layout/orgChart1"/>
    <dgm:cxn modelId="{3C94C354-92B9-4138-B93D-B7EE1C94EC00}" type="presParOf" srcId="{25E90239-2F67-44BC-8FB0-B962C14970E1}" destId="{55F2B152-E3E5-4BA5-8FC6-88D5ABE147C3}" srcOrd="2" destOrd="0" presId="urn:microsoft.com/office/officeart/2005/8/layout/orgChart1"/>
    <dgm:cxn modelId="{F7F1F1D2-DC3F-455C-AC93-812F0EF8A3B4}" type="presParOf" srcId="{7E39849F-5C0A-4570-8816-0BBB7450DCDF}" destId="{36E9DBA5-D518-44DD-9E59-51E89161F9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E0785-AF4C-463E-B739-984AF24BA751}">
      <dsp:nvSpPr>
        <dsp:cNvPr id="0" name=""/>
        <dsp:cNvSpPr/>
      </dsp:nvSpPr>
      <dsp:spPr>
        <a:xfrm>
          <a:off x="5152418" y="2485418"/>
          <a:ext cx="1887163" cy="1887163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GB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6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ব্যবহারঃ</a:t>
          </a:r>
          <a:endParaRPr lang="en-US" sz="96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8787" y="2761787"/>
        <a:ext cx="1334425" cy="1334425"/>
      </dsp:txXfrm>
    </dsp:sp>
    <dsp:sp modelId="{40CF0690-AA9C-42DA-9981-85559B5E023E}">
      <dsp:nvSpPr>
        <dsp:cNvPr id="0" name=""/>
        <dsp:cNvSpPr/>
      </dsp:nvSpPr>
      <dsp:spPr>
        <a:xfrm rot="16222788">
          <a:off x="5819802" y="2187177"/>
          <a:ext cx="56867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74" y="13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89922" y="2186891"/>
        <a:ext cx="28433" cy="28433"/>
      </dsp:txXfrm>
    </dsp:sp>
    <dsp:sp modelId="{1FB5DB0E-8098-4C5A-B24B-0ABE899753CA}">
      <dsp:nvSpPr>
        <dsp:cNvPr id="0" name=""/>
        <dsp:cNvSpPr/>
      </dsp:nvSpPr>
      <dsp:spPr>
        <a:xfrm>
          <a:off x="5168697" y="29634"/>
          <a:ext cx="1887163" cy="1887163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GB" sz="4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কাজে</a:t>
          </a:r>
          <a:endParaRPr lang="en-US" sz="5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5066" y="306003"/>
        <a:ext cx="1334425" cy="1334425"/>
      </dsp:txXfrm>
    </dsp:sp>
    <dsp:sp modelId="{C72DBD88-5157-4E22-A1F3-08BF37A1F1BE}">
      <dsp:nvSpPr>
        <dsp:cNvPr id="0" name=""/>
        <dsp:cNvSpPr/>
      </dsp:nvSpPr>
      <dsp:spPr>
        <a:xfrm>
          <a:off x="7039581" y="3415069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09678" y="3414784"/>
        <a:ext cx="28431" cy="28431"/>
      </dsp:txXfrm>
    </dsp:sp>
    <dsp:sp modelId="{A946C144-5B47-4F65-BCF3-25686B8187B8}">
      <dsp:nvSpPr>
        <dsp:cNvPr id="0" name=""/>
        <dsp:cNvSpPr/>
      </dsp:nvSpPr>
      <dsp:spPr>
        <a:xfrm>
          <a:off x="7608206" y="2485418"/>
          <a:ext cx="1887163" cy="188716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</a:t>
          </a:r>
          <a:r>
            <a:rPr lang="en-GB" sz="4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নির্মাণে</a:t>
          </a:r>
          <a:endParaRPr lang="en-US" sz="4500" b="1" kern="1200" dirty="0">
            <a:solidFill>
              <a:srgbClr val="FFFF00"/>
            </a:solidFill>
          </a:endParaRPr>
        </a:p>
      </dsp:txBody>
      <dsp:txXfrm>
        <a:off x="7884575" y="2761787"/>
        <a:ext cx="1334425" cy="1334425"/>
      </dsp:txXfrm>
    </dsp:sp>
    <dsp:sp modelId="{A5C55F27-E998-4BAF-B5D4-191D62D2C427}">
      <dsp:nvSpPr>
        <dsp:cNvPr id="0" name=""/>
        <dsp:cNvSpPr/>
      </dsp:nvSpPr>
      <dsp:spPr>
        <a:xfrm rot="5400000">
          <a:off x="5811687" y="4642963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81784" y="4642678"/>
        <a:ext cx="28431" cy="28431"/>
      </dsp:txXfrm>
    </dsp:sp>
    <dsp:sp modelId="{64E96549-7F22-497F-A09A-FABE992A3A27}">
      <dsp:nvSpPr>
        <dsp:cNvPr id="0" name=""/>
        <dsp:cNvSpPr/>
      </dsp:nvSpPr>
      <dsp:spPr>
        <a:xfrm>
          <a:off x="5152418" y="4941206"/>
          <a:ext cx="1887163" cy="1887163"/>
        </a:xfrm>
        <a:prstGeom prst="ellipse">
          <a:avLst/>
        </a:prstGeom>
        <a:solidFill>
          <a:srgbClr val="CC33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</a:t>
          </a:r>
          <a:r>
            <a:rPr lang="en-GB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GB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শিল্পে</a:t>
          </a:r>
          <a:endParaRPr lang="bn-BD" sz="4400" b="1" kern="1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8787" y="5217575"/>
        <a:ext cx="1334425" cy="1334425"/>
      </dsp:txXfrm>
    </dsp:sp>
    <dsp:sp modelId="{1F7E5885-DE04-49AC-A96F-DD58DDA6217B}">
      <dsp:nvSpPr>
        <dsp:cNvPr id="0" name=""/>
        <dsp:cNvSpPr/>
      </dsp:nvSpPr>
      <dsp:spPr>
        <a:xfrm rot="10800000">
          <a:off x="4583793" y="3415069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53889" y="3414784"/>
        <a:ext cx="28431" cy="28431"/>
      </dsp:txXfrm>
    </dsp:sp>
    <dsp:sp modelId="{4AD7D044-953B-4514-B8A0-0C41EA94AB50}">
      <dsp:nvSpPr>
        <dsp:cNvPr id="0" name=""/>
        <dsp:cNvSpPr/>
      </dsp:nvSpPr>
      <dsp:spPr>
        <a:xfrm>
          <a:off x="2696629" y="2485418"/>
          <a:ext cx="1887163" cy="1887163"/>
        </a:xfrm>
        <a:prstGeom prst="ellipse">
          <a:avLst/>
        </a:prstGeom>
        <a:solidFill>
          <a:srgbClr val="9B20B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আবর্জনা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ফেলার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2998" y="2761787"/>
        <a:ext cx="1334425" cy="1334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D9376-07CA-4A13-A06B-2903E5F9A826}">
      <dsp:nvSpPr>
        <dsp:cNvPr id="0" name=""/>
        <dsp:cNvSpPr/>
      </dsp:nvSpPr>
      <dsp:spPr>
        <a:xfrm>
          <a:off x="2857843" y="2663826"/>
          <a:ext cx="91440" cy="1127203"/>
        </a:xfrm>
        <a:custGeom>
          <a:avLst/>
          <a:gdLst/>
          <a:ahLst/>
          <a:cxnLst/>
          <a:rect l="0" t="0" r="0" b="0"/>
          <a:pathLst>
            <a:path>
              <a:moveTo>
                <a:pt x="114020" y="0"/>
              </a:moveTo>
              <a:lnTo>
                <a:pt x="114020" y="567799"/>
              </a:lnTo>
              <a:lnTo>
                <a:pt x="45720" y="567799"/>
              </a:lnTo>
              <a:lnTo>
                <a:pt x="45720" y="1127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D44D8-85E6-487D-B288-4AAF55237A70}">
      <dsp:nvSpPr>
        <dsp:cNvPr id="0" name=""/>
        <dsp:cNvSpPr/>
      </dsp:nvSpPr>
      <dsp:spPr>
        <a:xfrm>
          <a:off x="941868" y="0"/>
          <a:ext cx="4059991" cy="2663826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GB" sz="4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4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GB" sz="4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6440" y="390108"/>
        <a:ext cx="2870847" cy="1883610"/>
      </dsp:txXfrm>
    </dsp:sp>
    <dsp:sp modelId="{F3739782-26E8-4BC9-B31B-0E2666D600AA}">
      <dsp:nvSpPr>
        <dsp:cNvPr id="0" name=""/>
        <dsp:cNvSpPr/>
      </dsp:nvSpPr>
      <dsp:spPr>
        <a:xfrm>
          <a:off x="239736" y="3791030"/>
          <a:ext cx="5327653" cy="2663826"/>
        </a:xfrm>
        <a:prstGeom prst="snip2Diag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পৃথিবীর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উপরিভাগের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নরম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আবরণই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মাটিই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প্রাণীর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জন্মায়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দৈনন্দিন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নানাভাবে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GB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GB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726" y="4013020"/>
        <a:ext cx="4883673" cy="2219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1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4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3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3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4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9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9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5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4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F071-56F9-48DA-B6D0-9A869F9EF9E6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C49C-3CAB-45B3-A8C4-BE7BAF290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06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0" y="1019908"/>
            <a:ext cx="8454683" cy="5838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2522" y="154745"/>
            <a:ext cx="696350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" t="31139" r="1866" b="614"/>
          <a:stretch/>
        </p:blipFill>
        <p:spPr>
          <a:xfrm>
            <a:off x="6759077" y="1"/>
            <a:ext cx="5276850" cy="337624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8999118"/>
              </p:ext>
            </p:extLst>
          </p:nvPr>
        </p:nvGraphicFramePr>
        <p:xfrm>
          <a:off x="287606" y="219155"/>
          <a:ext cx="5874043" cy="645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3524250"/>
            <a:ext cx="5170894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298" y="209372"/>
            <a:ext cx="4800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rgbClr val="FF0000"/>
                </a:solidFill>
              </a:rPr>
              <a:t>দলীয়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কাজ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213" y="1307545"/>
            <a:ext cx="191452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/>
              <a:t>লাল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দল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67812" y="1307545"/>
            <a:ext cx="1838323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নীল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দল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88728" y="2207791"/>
            <a:ext cx="170973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সবুজ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দল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24298" y="1307545"/>
            <a:ext cx="0" cy="4950380"/>
          </a:xfrm>
          <a:prstGeom prst="line">
            <a:avLst/>
          </a:prstGeom>
          <a:ln w="41275">
            <a:solidFill>
              <a:srgbClr val="FF00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91525" y="1307545"/>
            <a:ext cx="0" cy="4950380"/>
          </a:xfrm>
          <a:prstGeom prst="line">
            <a:avLst/>
          </a:prstGeom>
          <a:ln w="41275">
            <a:solidFill>
              <a:srgbClr val="FF00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4325" y="2928938"/>
            <a:ext cx="3343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1960" y="3959989"/>
            <a:ext cx="334327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8692" y="2928938"/>
            <a:ext cx="336470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685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05907" y="393896"/>
            <a:ext cx="2321169" cy="872197"/>
            <a:chOff x="4220307" y="98474"/>
            <a:chExt cx="2321169" cy="872197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4220307" y="98474"/>
              <a:ext cx="2321169" cy="872197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52423" y="119073"/>
              <a:ext cx="1856935" cy="830997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GB" sz="4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75715" y="1791353"/>
            <a:ext cx="75182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15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16922" y="279494"/>
            <a:ext cx="4093699" cy="1446550"/>
            <a:chOff x="2630657" y="209155"/>
            <a:chExt cx="4093699" cy="1446550"/>
          </a:xfrm>
        </p:grpSpPr>
        <p:sp>
          <p:nvSpPr>
            <p:cNvPr id="5" name="Down Arrow 4"/>
            <p:cNvSpPr/>
            <p:nvPr/>
          </p:nvSpPr>
          <p:spPr>
            <a:xfrm>
              <a:off x="2630657" y="277071"/>
              <a:ext cx="4093699" cy="1378634"/>
            </a:xfrm>
            <a:prstGeom prst="downArrow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74121" y="209155"/>
              <a:ext cx="14067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endParaRPr lang="en-GB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GB" sz="44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কাজঃ</a:t>
              </a:r>
              <a:r>
                <a:rPr lang="en-GB" sz="4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endParaRPr lang="en-GB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22695" y="1726044"/>
            <a:ext cx="6935372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3541" y="4327144"/>
            <a:ext cx="2680810" cy="2868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8443" y="2262343"/>
            <a:ext cx="4856920" cy="92333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 w="0"/>
                <a:solidFill>
                  <a:srgbClr val="CC3399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b="1" dirty="0">
                <a:ln w="0"/>
                <a:solidFill>
                  <a:srgbClr val="CC3399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0"/>
                <a:solidFill>
                  <a:srgbClr val="CC3399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2000" b="1" dirty="0">
              <a:ln w="0"/>
              <a:solidFill>
                <a:srgbClr val="CC3399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00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GB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647" y="2950490"/>
            <a:ext cx="4933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8996" y="1931830"/>
            <a:ext cx="1880317" cy="2446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2626" y="3401250"/>
            <a:ext cx="2395468" cy="130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3989" y="185654"/>
            <a:ext cx="4546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8113" y="2065059"/>
            <a:ext cx="5255864" cy="3447098"/>
            <a:chOff x="1041906" y="1906072"/>
            <a:chExt cx="5255863" cy="3447098"/>
          </a:xfrm>
        </p:grpSpPr>
        <p:sp>
          <p:nvSpPr>
            <p:cNvPr id="12" name="Rounded Rectangle 11"/>
            <p:cNvSpPr/>
            <p:nvPr/>
          </p:nvSpPr>
          <p:spPr>
            <a:xfrm>
              <a:off x="1197735" y="1906072"/>
              <a:ext cx="5100034" cy="328411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41906" y="1906072"/>
              <a:ext cx="5145204" cy="344709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Front"/>
              <a:lightRig rig="threePt" dir="t"/>
            </a:scene3d>
            <a:sp3d>
              <a:bevelT prst="relaxedInset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মেহনাজ </a:t>
              </a:r>
              <a:r>
                <a:rPr lang="en-GB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বেগম</a:t>
              </a:r>
              <a:r>
                <a:rPr lang="en-GB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সরকারবাজার সঃ প্রাঃ বিদ্যাঃ</a:t>
              </a:r>
            </a:p>
            <a:p>
              <a:pPr algn="ctr"/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মৌলভীবাজার সদর</a:t>
              </a:r>
            </a:p>
            <a:p>
              <a:pPr algn="ctr"/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মৌলভীবাজার।</a:t>
              </a:r>
            </a:p>
            <a:p>
              <a:r>
                <a:rPr lang="en-GB" dirty="0" smtClean="0"/>
                <a:t> </a:t>
              </a:r>
              <a:endParaRPr lang="bn-BD" dirty="0" smtClean="0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1972" r="-1176" b="5523"/>
          <a:stretch/>
        </p:blipFill>
        <p:spPr>
          <a:xfrm>
            <a:off x="8621217" y="1421116"/>
            <a:ext cx="2943751" cy="39280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3347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5390" y="98289"/>
            <a:ext cx="3348112" cy="1269242"/>
            <a:chOff x="3057099" y="518616"/>
            <a:chExt cx="4271749" cy="12692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lowchart: Punched Tape 2"/>
            <p:cNvSpPr/>
            <p:nvPr/>
          </p:nvSpPr>
          <p:spPr>
            <a:xfrm>
              <a:off x="3057099" y="518616"/>
              <a:ext cx="4271749" cy="1269242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3041" y="806117"/>
              <a:ext cx="349882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88318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পরিচিতিঃ-</a:t>
              </a:r>
              <a:endParaRPr lang="en-US" sz="4000" b="1" dirty="0">
                <a:solidFill>
                  <a:srgbClr val="88318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37" y="1367531"/>
            <a:ext cx="3759013" cy="48979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3977" y="2030232"/>
            <a:ext cx="5359790" cy="4235204"/>
            <a:chOff x="5403340" y="2135616"/>
            <a:chExt cx="7115033" cy="4205349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5403340" y="2135616"/>
              <a:ext cx="7115033" cy="3547319"/>
            </a:xfrm>
            <a:prstGeom prst="round2Diag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28602" y="2215271"/>
              <a:ext cx="5491014" cy="4125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GB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r>
                <a:rPr lang="en-GB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GB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GB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GB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GB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৩ </a:t>
              </a:r>
              <a:endPara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GB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endPara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GB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৩৫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GB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 algn="ctr"/>
              <a:r>
                <a:rPr lang="en-GB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GB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GB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৯/০৬/২০২১ </a:t>
              </a:r>
              <a:endPara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05009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8674" y="218941"/>
            <a:ext cx="3309872" cy="18480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8831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শিখনফলঃ-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86162" y="2336104"/>
            <a:ext cx="9973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৪.১.১: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৪.১.২: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GB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204" y="154744"/>
            <a:ext cx="853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</a:rPr>
              <a:t>ছবিতে</a:t>
            </a:r>
            <a:r>
              <a:rPr lang="en-GB" sz="4000" b="1" dirty="0" smtClean="0">
                <a:solidFill>
                  <a:srgbClr val="C00000"/>
                </a:solidFill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</a:rPr>
              <a:t>তোমরা</a:t>
            </a:r>
            <a:r>
              <a:rPr lang="en-GB" sz="4000" b="1" dirty="0" smtClean="0">
                <a:solidFill>
                  <a:srgbClr val="C00000"/>
                </a:solidFill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</a:rPr>
              <a:t>কী</a:t>
            </a:r>
            <a:r>
              <a:rPr lang="en-GB" sz="4000" b="1" dirty="0" smtClean="0">
                <a:solidFill>
                  <a:srgbClr val="C00000"/>
                </a:solidFill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</a:rPr>
              <a:t>দেখতে</a:t>
            </a:r>
            <a:r>
              <a:rPr lang="en-GB" sz="4000" b="1" dirty="0" smtClean="0">
                <a:solidFill>
                  <a:srgbClr val="C00000"/>
                </a:solidFill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</a:rPr>
              <a:t>পাচ্ছ</a:t>
            </a:r>
            <a:r>
              <a:rPr lang="en-GB" sz="4000" b="1" dirty="0" smtClean="0">
                <a:solidFill>
                  <a:srgbClr val="C00000"/>
                </a:solidFill>
              </a:rPr>
              <a:t>?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9" y="1273420"/>
            <a:ext cx="59055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25"/>
          <a:stretch/>
        </p:blipFill>
        <p:spPr>
          <a:xfrm>
            <a:off x="6555545" y="1273420"/>
            <a:ext cx="530351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2511" y="0"/>
            <a:ext cx="2926080" cy="1702190"/>
            <a:chOff x="3995225" y="177241"/>
            <a:chExt cx="2926080" cy="1702190"/>
          </a:xfrm>
        </p:grpSpPr>
        <p:sp>
          <p:nvSpPr>
            <p:cNvPr id="3" name="Oval 2"/>
            <p:cNvSpPr/>
            <p:nvPr/>
          </p:nvSpPr>
          <p:spPr>
            <a:xfrm>
              <a:off x="3995225" y="177241"/>
              <a:ext cx="2658794" cy="17021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95225" y="520505"/>
              <a:ext cx="29260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GB" sz="60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60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GB" sz="60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GB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315454"/>
            <a:ext cx="5962650" cy="3943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05192" y="2560153"/>
            <a:ext cx="4206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2060"/>
                </a:solidFill>
              </a:rPr>
              <a:t>মাটি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হচ্ছে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পৃথিবীর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উপরিভাগের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নরম</a:t>
            </a:r>
            <a:r>
              <a:rPr lang="en-GB" sz="4400" b="1" dirty="0" smtClean="0">
                <a:solidFill>
                  <a:srgbClr val="002060"/>
                </a:solidFill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</a:rPr>
              <a:t>আভরণ</a:t>
            </a:r>
            <a:r>
              <a:rPr lang="en-GB" sz="4400" b="1" dirty="0" smtClean="0">
                <a:solidFill>
                  <a:srgbClr val="002060"/>
                </a:solidFill>
              </a:rPr>
              <a:t>। 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60753"/>
              </p:ext>
            </p:extLst>
          </p:nvPr>
        </p:nvGraphicFramePr>
        <p:xfrm>
          <a:off x="2127605" y="2092652"/>
          <a:ext cx="8128000" cy="266791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128000"/>
              </a:tblGrid>
              <a:tr h="97436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মাটির</a:t>
                      </a:r>
                      <a:r>
                        <a:rPr lang="en-GB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r>
                        <a:rPr lang="en-GB" dirty="0" smtClean="0"/>
                        <a:t>১। </a:t>
                      </a:r>
                      <a:endParaRPr lang="en-GB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r>
                        <a:rPr lang="en-GB" dirty="0" smtClean="0"/>
                        <a:t>২। </a:t>
                      </a:r>
                      <a:endParaRPr lang="en-GB" dirty="0"/>
                    </a:p>
                  </a:txBody>
                  <a:tcPr/>
                </a:tc>
              </a:tr>
              <a:tr h="564515">
                <a:tc>
                  <a:txBody>
                    <a:bodyPr/>
                    <a:lstStyle/>
                    <a:p>
                      <a:r>
                        <a:rPr lang="en-GB" dirty="0" smtClean="0"/>
                        <a:t>৩।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63040" y="393896"/>
            <a:ext cx="911586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2358" y="5216864"/>
            <a:ext cx="8173328" cy="984740"/>
            <a:chOff x="2025748" y="4541613"/>
            <a:chExt cx="8370277" cy="984740"/>
          </a:xfrm>
        </p:grpSpPr>
        <p:sp>
          <p:nvSpPr>
            <p:cNvPr id="5" name="Rounded Rectangle 4"/>
            <p:cNvSpPr/>
            <p:nvPr/>
          </p:nvSpPr>
          <p:spPr>
            <a:xfrm>
              <a:off x="2025748" y="4541613"/>
              <a:ext cx="8370277" cy="984740"/>
            </a:xfrm>
            <a:prstGeom prst="round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73458" y="4680040"/>
              <a:ext cx="79201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ছকে</a:t>
              </a:r>
              <a:r>
                <a:rPr lang="en-GB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GB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মতো</a:t>
              </a:r>
              <a:r>
                <a:rPr lang="en-GB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GB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GB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৩টি </a:t>
              </a:r>
              <a:r>
                <a:rPr lang="en-GB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GB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GB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GB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52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21827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40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E0785-AF4C-463E-B739-984AF24BA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56E0785-AF4C-463E-B739-984AF24BA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56E0785-AF4C-463E-B739-984AF24BA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56E0785-AF4C-463E-B739-984AF24BA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CF0690-AA9C-42DA-9981-85559B5E0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0CF0690-AA9C-42DA-9981-85559B5E0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0CF0690-AA9C-42DA-9981-85559B5E0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0CF0690-AA9C-42DA-9981-85559B5E0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5DB0E-8098-4C5A-B24B-0ABE89975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FB5DB0E-8098-4C5A-B24B-0ABE89975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FB5DB0E-8098-4C5A-B24B-0ABE89975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FB5DB0E-8098-4C5A-B24B-0ABE89975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2DBD88-5157-4E22-A1F3-08BF37A1F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C72DBD88-5157-4E22-A1F3-08BF37A1F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72DBD88-5157-4E22-A1F3-08BF37A1F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C72DBD88-5157-4E22-A1F3-08BF37A1F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6C144-5B47-4F65-BCF3-25686B81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946C144-5B47-4F65-BCF3-25686B818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946C144-5B47-4F65-BCF3-25686B81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946C144-5B47-4F65-BCF3-25686B81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C55F27-E998-4BAF-B5D4-191D62D2C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5C55F27-E998-4BAF-B5D4-191D62D2C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A5C55F27-E998-4BAF-B5D4-191D62D2C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A5C55F27-E998-4BAF-B5D4-191D62D2C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96549-7F22-497F-A09A-FABE992A3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64E96549-7F22-497F-A09A-FABE992A3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64E96549-7F22-497F-A09A-FABE992A3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64E96549-7F22-497F-A09A-FABE992A3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E5885-DE04-49AC-A96F-DD58DDA62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1F7E5885-DE04-49AC-A96F-DD58DDA62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1F7E5885-DE04-49AC-A96F-DD58DDA62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1F7E5885-DE04-49AC-A96F-DD58DDA62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D7D044-953B-4514-B8A0-0C41EA94A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4AD7D044-953B-4514-B8A0-0C41EA94A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4AD7D044-953B-4514-B8A0-0C41EA94A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AD7D044-953B-4514-B8A0-0C41EA94A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256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JMP</dc:creator>
  <cp:lastModifiedBy>JMP</cp:lastModifiedBy>
  <cp:revision>68</cp:revision>
  <dcterms:created xsi:type="dcterms:W3CDTF">2021-06-07T08:35:02Z</dcterms:created>
  <dcterms:modified xsi:type="dcterms:W3CDTF">2021-06-29T12:22:32Z</dcterms:modified>
</cp:coreProperties>
</file>