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71" r:id="rId6"/>
    <p:sldId id="274" r:id="rId7"/>
    <p:sldId id="275" r:id="rId8"/>
    <p:sldId id="27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42" autoAdjust="0"/>
    <p:restoredTop sz="94660"/>
  </p:normalViewPr>
  <p:slideViewPr>
    <p:cSldViewPr>
      <p:cViewPr varScale="1">
        <p:scale>
          <a:sx n="72" d="100"/>
          <a:sy n="72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18D9-9471-4066-B3BB-0D4B0898365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BCD0-61A2-4B82-B16C-BE5D252512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BCD0-61A2-4B82-B16C-BE5D252512A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0" y="228600"/>
            <a:ext cx="8610600" cy="205740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Sunflower-field-Fargo-North-Da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8578"/>
            <a:ext cx="7239000" cy="4074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-01-19_155500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7" y="609600"/>
            <a:ext cx="4310743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Screenshot_2021-01-19_155500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57664"/>
            <a:ext cx="4231037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4648200"/>
            <a:ext cx="3733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শিমের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মাচার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শিম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654060"/>
            <a:ext cx="3733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ফুলে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বেগুন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খেত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04800"/>
            <a:ext cx="76962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শিক্ষকের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Screenshot_2021-01-19_15550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751822"/>
            <a:ext cx="5334001" cy="48775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304800"/>
            <a:ext cx="7696200" cy="1524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যুক্তবর্ণগুলো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ভেঙ্গে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0" y="2895600"/>
            <a:ext cx="7696200" cy="30480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সুন্দর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ন্দ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ন     দ</a:t>
            </a:r>
          </a:p>
          <a:p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ধ্য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ধ     য-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ফলা</a:t>
            </a:r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প্রজাপতি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     র-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ফলা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04800"/>
            <a:ext cx="76962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চিহ্নিত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819400"/>
            <a:ext cx="7696200" cy="28194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সবজি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মাচা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অপরুপ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বেগুনি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চড়ুই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শালিক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টুনটুনি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ফড়িং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304800"/>
            <a:ext cx="7696200" cy="15240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8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2971800"/>
            <a:ext cx="7696200" cy="21336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যুক্তবর্ণগুলো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খাতায়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just"/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শব্দগুলো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খাতায়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304800"/>
            <a:ext cx="7696200" cy="1524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2971800"/>
            <a:ext cx="7696200" cy="2209800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ঐশী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ওমর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এসেছে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লাউয়ের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সবুজ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পাতার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দুলছে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টুনটুনি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পাখি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করছে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304800"/>
            <a:ext cx="7696200" cy="1905000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115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115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2971800"/>
            <a:ext cx="7696200" cy="2209800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বাগান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৫টি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বাক্য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09600" y="304800"/>
            <a:ext cx="7696200" cy="1905000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15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received_9804474524180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754380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 smtClean="0"/>
              <a:t>আমার আপলোডকৃত কনটেন্ট দেখে আপনার মূল্যবান মতামত ও পরামর্শ দেওয়ার জন্য অনুরোধ করছি।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0" y="0"/>
            <a:ext cx="8915400" cy="220980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9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9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24366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তাহাজুমা বেগম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38862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u="sng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720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ফরক্কাবাদ সরকারি প্রাথমিক বিদ্যালয়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দিনাজপুর।</a:t>
            </a:r>
          </a:p>
        </p:txBody>
      </p:sp>
      <p:pic>
        <p:nvPicPr>
          <p:cNvPr id="12" name="Picture 11" descr="received_4034547572803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0"/>
            <a:ext cx="2667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8763000" cy="281940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9600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9600" dirty="0" smtClean="0">
              <a:solidFill>
                <a:schemeClr val="bg2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72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3352800" y="2895600"/>
            <a:ext cx="5410200" cy="3657600"/>
          </a:xfrm>
          <a:prstGeom prst="flowChartInternalStorag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তৃতীয়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বাংলা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১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শিরোনামঃ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কথা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পাঠ্যাংশঃ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ঐশী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....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ও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ড়াউড়ি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করছে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পৃষ্ঠাঃ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০১)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তারিখঃ২৯/০৬/২০২১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সাল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Screenshot_2021-01-19_15151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3276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800"/>
            <a:ext cx="7010400" cy="452431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শোনাঃ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   ১.১.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 বর্ন যুক্তবর্ণ সহযোগে তৈরি শব্দ শুনে স্পষ্ট ও শুদ্ধভাবে বলতে পারবে।</a:t>
            </a:r>
          </a:p>
          <a:p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১.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    আদেশ শুনে পালন করতে পারবে</a:t>
            </a:r>
          </a:p>
          <a:p>
            <a:r>
              <a:rPr lang="as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বলাঃ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২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গল্পের বিষয় বলতে পারবে।</a:t>
            </a:r>
          </a:p>
          <a:p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২.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৫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২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সহজ বিষয় বর্ননা করতে পারবে।</a:t>
            </a:r>
          </a:p>
          <a:p>
            <a:r>
              <a:rPr lang="as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পড়াঃ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২.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প্রমিত উচ্চারনে গল্প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পড়তে  পারবে।</a:t>
            </a:r>
          </a:p>
          <a:p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২.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৫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 সহজ বিষয় বর্ননা পড়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ে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 বুঝতে পারবে।</a:t>
            </a:r>
          </a:p>
          <a:p>
            <a:r>
              <a:rPr lang="as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লেখাঃ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১.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যুক্তবর্ন ভেঙ্গে লিখতে পারবে।</a:t>
            </a:r>
          </a:p>
          <a:p>
            <a:endParaRPr lang="en-US" sz="32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2004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304800"/>
            <a:ext cx="762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মনোযোগ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l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834340" cy="47243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6324600"/>
            <a:ext cx="9144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লাউ</a:t>
            </a:r>
            <a:endParaRPr lang="en-US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b8e16bb3ea2d0727fe85150df35640-5f866ea9340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51333" cy="5638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6248400"/>
            <a:ext cx="6629400" cy="533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শিম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9578"/>
            <a:ext cx="7924800" cy="58702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6248400"/>
            <a:ext cx="6629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বেগুন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04800"/>
            <a:ext cx="76962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0" y="2133600"/>
            <a:ext cx="7543800" cy="32004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ঐশী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........</a:t>
            </a:r>
            <a:r>
              <a:rPr lang="as-IN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ড়াউড়ি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করছে</a:t>
            </a:r>
            <a:r>
              <a:rPr lang="en-US" sz="6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।)</a:t>
            </a:r>
            <a:endParaRPr lang="en-US" sz="6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21-01-19_155500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609600"/>
            <a:ext cx="4226147" cy="3352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48200" y="4419600"/>
            <a:ext cx="4343400" cy="64633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লাউয়ের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মাচায়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ঝুলছে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লাউ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Screenshot_2021-01-19_155500-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50837"/>
            <a:ext cx="3809999" cy="34639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4419600"/>
            <a:ext cx="4343400" cy="120032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ঐশী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ওমর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এসেছে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খালুর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বাড়িতে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279</Words>
  <Application>Microsoft Office PowerPoint</Application>
  <PresentationFormat>On-screen Show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User</cp:lastModifiedBy>
  <cp:revision>97</cp:revision>
  <dcterms:created xsi:type="dcterms:W3CDTF">2006-08-16T00:00:00Z</dcterms:created>
  <dcterms:modified xsi:type="dcterms:W3CDTF">2021-06-29T12:07:33Z</dcterms:modified>
</cp:coreProperties>
</file>