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7" r:id="rId10"/>
    <p:sldId id="268" r:id="rId11"/>
    <p:sldId id="269" r:id="rId12"/>
    <p:sldId id="270" r:id="rId13"/>
    <p:sldId id="264" r:id="rId14"/>
    <p:sldId id="271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D4BD"/>
    <a:srgbClr val="A3907D"/>
    <a:srgbClr val="2CF277"/>
    <a:srgbClr val="53F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A82A0-8259-4A54-AA89-2F9AA61428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71C385-7CC7-4A4F-91EF-DA6CFD61B2DE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3600" dirty="0" err="1">
              <a:latin typeface="NikoshBAN" pitchFamily="2" charset="0"/>
              <a:cs typeface="NikoshBAN" pitchFamily="2" charset="0"/>
            </a:rPr>
            <a:t>এই</a:t>
          </a:r>
          <a:r>
            <a:rPr lang="en-US" sz="36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latin typeface="NikoshBAN" pitchFamily="2" charset="0"/>
              <a:cs typeface="NikoshBAN" pitchFamily="2" charset="0"/>
            </a:rPr>
            <a:t>পাঠ</a:t>
          </a:r>
          <a:r>
            <a:rPr lang="en-US" sz="36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latin typeface="NikoshBAN" pitchFamily="2" charset="0"/>
              <a:cs typeface="NikoshBAN" pitchFamily="2" charset="0"/>
            </a:rPr>
            <a:t>শেষে</a:t>
          </a:r>
          <a:r>
            <a:rPr lang="en-US" sz="36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>
              <a:latin typeface="NikoshBAN" pitchFamily="2" charset="0"/>
              <a:cs typeface="NikoshBAN" pitchFamily="2" charset="0"/>
            </a:rPr>
            <a:t>শিক্ষার্থীরা</a:t>
          </a:r>
          <a:r>
            <a:rPr lang="en-US" sz="3600" dirty="0">
              <a:latin typeface="NikoshBAN" pitchFamily="2" charset="0"/>
              <a:cs typeface="NikoshBAN" pitchFamily="2" charset="0"/>
            </a:rPr>
            <a:t>---</a:t>
          </a:r>
        </a:p>
      </dgm:t>
    </dgm:pt>
    <dgm:pt modelId="{528CCF8F-8F88-4CDC-AF7F-B0A6651E61E0}" type="parTrans" cxnId="{B5287AD5-0F74-4363-87A3-CA3A0F775D61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6177FC54-A6A6-48BB-80E2-D90641A101C8}" type="sibTrans" cxnId="{B5287AD5-0F74-4363-87A3-CA3A0F775D61}">
      <dgm:prSet/>
      <dgm:spPr/>
      <dgm:t>
        <a:bodyPr/>
        <a:lstStyle/>
        <a:p>
          <a:endParaRPr lang="en-US" sz="2800">
            <a:latin typeface="NikoshBAN" pitchFamily="2" charset="0"/>
            <a:cs typeface="NikoshBAN" pitchFamily="2" charset="0"/>
          </a:endParaRPr>
        </a:p>
      </dgm:t>
    </dgm:pt>
    <dgm:pt modelId="{9E828C3E-707B-4AD0-8B2F-DC0E43524401}" type="pres">
      <dgm:prSet presAssocID="{6F1A82A0-8259-4A54-AA89-2F9AA61428BC}" presName="linear" presStyleCnt="0">
        <dgm:presLayoutVars>
          <dgm:animLvl val="lvl"/>
          <dgm:resizeHandles val="exact"/>
        </dgm:presLayoutVars>
      </dgm:prSet>
      <dgm:spPr/>
    </dgm:pt>
    <dgm:pt modelId="{EE9576D7-681E-42E8-B9A8-5BF7AD1321C7}" type="pres">
      <dgm:prSet presAssocID="{6271C385-7CC7-4A4F-91EF-DA6CFD61B2DE}" presName="parentText" presStyleLbl="node1" presStyleIdx="0" presStyleCnt="1" custLinFactNeighborY="-11842">
        <dgm:presLayoutVars>
          <dgm:chMax val="0"/>
          <dgm:bulletEnabled val="1"/>
        </dgm:presLayoutVars>
      </dgm:prSet>
      <dgm:spPr/>
    </dgm:pt>
  </dgm:ptLst>
  <dgm:cxnLst>
    <dgm:cxn modelId="{528F0F22-1CAC-494E-9E9B-00544EF78C9B}" type="presOf" srcId="{6F1A82A0-8259-4A54-AA89-2F9AA61428BC}" destId="{9E828C3E-707B-4AD0-8B2F-DC0E43524401}" srcOrd="0" destOrd="0" presId="urn:microsoft.com/office/officeart/2005/8/layout/vList2"/>
    <dgm:cxn modelId="{00E05FD1-4124-4841-ABF2-8A62913FCB65}" type="presOf" srcId="{6271C385-7CC7-4A4F-91EF-DA6CFD61B2DE}" destId="{EE9576D7-681E-42E8-B9A8-5BF7AD1321C7}" srcOrd="0" destOrd="0" presId="urn:microsoft.com/office/officeart/2005/8/layout/vList2"/>
    <dgm:cxn modelId="{B5287AD5-0F74-4363-87A3-CA3A0F775D61}" srcId="{6F1A82A0-8259-4A54-AA89-2F9AA61428BC}" destId="{6271C385-7CC7-4A4F-91EF-DA6CFD61B2DE}" srcOrd="0" destOrd="0" parTransId="{528CCF8F-8F88-4CDC-AF7F-B0A6651E61E0}" sibTransId="{6177FC54-A6A6-48BB-80E2-D90641A101C8}"/>
    <dgm:cxn modelId="{6AD5A5CA-40EF-4FB7-A4B9-91B767D0F006}" type="presParOf" srcId="{9E828C3E-707B-4AD0-8B2F-DC0E43524401}" destId="{EE9576D7-681E-42E8-B9A8-5BF7AD1321C7}" srcOrd="0" destOrd="0" presId="urn:microsoft.com/office/officeart/2005/8/layout/vList2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9EADD-2A22-4C7D-B804-2EAC01ECEEB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825609-5578-445A-A4D5-1CFB4AEF89A1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লেনদেন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7088B41-BF56-49B2-8162-FF196D18C4B2}" type="parTrans" cxnId="{F8953651-357C-43CD-A9BD-C565F9CFCA4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A8CE59F-48CC-4F9A-A19E-047E48EF1A61}" type="sibTrans" cxnId="{F8953651-357C-43CD-A9BD-C565F9CFCA4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8A1010F-9231-464E-9D3E-C0E932543587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মুলধন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878877E-7EC5-4CF7-B0AA-955A344498C8}" type="parTrans" cxnId="{A69075CB-8E84-49C0-A01C-FAFACA67043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3476623-101C-4D77-87CB-6A5CEBDD8C2E}" type="sibTrans" cxnId="{A69075CB-8E84-49C0-A01C-FAFACA67043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A758C83-65DC-411F-BB07-6AA7AD5B578B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dirty="0">
              <a:latin typeface="NikoshBAN" pitchFamily="2" charset="0"/>
              <a:cs typeface="NikoshBAN" pitchFamily="2" charset="0"/>
            </a:rPr>
            <a:t>/</a:t>
          </a:r>
          <a:r>
            <a:rPr lang="en-US" dirty="0" err="1">
              <a:latin typeface="NikoshBAN" pitchFamily="2" charset="0"/>
              <a:cs typeface="NikoshBAN" pitchFamily="2" charset="0"/>
            </a:rPr>
            <a:t>আয়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A8F1BF3-88C5-44F9-AF1C-472C908BA403}" type="parTrans" cxnId="{8FDD82AD-7743-4F41-9B23-5CD201D6680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C585CD3-FA2E-4020-A318-0A73A36B965C}" type="sibTrans" cxnId="{8FDD82AD-7743-4F41-9B23-5CD201D6680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1C838FC-1739-4173-92F5-6633D4082BC1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ব্যয়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6D3ADB4-C320-46EC-9EE4-74D7980603A4}" type="parTrans" cxnId="{F1B4B02A-8D88-4DC7-A691-E8621244C7E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775B36B-5691-4250-BF33-8DBF9A3DDB3F}" type="sibTrans" cxnId="{F1B4B02A-8D88-4DC7-A691-E8621244C7E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55018A5-DBE4-4CED-ACBF-962C50B109F7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13AE948-D808-4FF2-9028-C5ACC83CF265}" type="parTrans" cxnId="{AA8E4079-2B8B-4BA7-A381-8385C3F9DCF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CAE7D9C-B8A3-4EE3-82BC-5EA2E95799D0}" type="sibTrans" cxnId="{AA8E4079-2B8B-4BA7-A381-8385C3F9DCF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B168003-FBFA-4FD0-BE4C-ED2C7B46C910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dirty="0">
              <a:latin typeface="NikoshBAN" pitchFamily="2" charset="0"/>
              <a:cs typeface="NikoshBAN" pitchFamily="2" charset="0"/>
            </a:rPr>
            <a:t>/</a:t>
          </a:r>
          <a:r>
            <a:rPr lang="en-US" dirty="0" err="1">
              <a:latin typeface="NikoshBAN" pitchFamily="2" charset="0"/>
              <a:cs typeface="NikoshBAN" pitchFamily="2" charset="0"/>
            </a:rPr>
            <a:t>আয়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E3185E5-B079-45C3-91A7-2D169E8D4436}" type="parTrans" cxnId="{5BC45A18-555D-47ED-BBDB-70C3996D874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FF09CE9-9F37-472A-8271-B0BB81316A43}" type="sibTrans" cxnId="{5BC45A18-555D-47ED-BBDB-70C3996D874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8B3AFDC-26A4-473F-B763-91869B92D7BB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dirty="0">
              <a:latin typeface="NikoshBAN" pitchFamily="2" charset="0"/>
              <a:cs typeface="NikoshBAN" pitchFamily="2" charset="0"/>
            </a:rPr>
            <a:t>/</a:t>
          </a:r>
          <a:r>
            <a:rPr lang="en-US" dirty="0" err="1">
              <a:latin typeface="NikoshBAN" pitchFamily="2" charset="0"/>
              <a:cs typeface="NikoshBAN" pitchFamily="2" charset="0"/>
            </a:rPr>
            <a:t>ব্যয়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1CCE40B-C36C-4258-85A1-1F362EA2D91D}" type="parTrans" cxnId="{9A0FBDA6-FF48-4BD2-864A-458F2609262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FEBCD30-978E-4031-9388-AB6228F3FD49}" type="sibTrans" cxnId="{9A0FBDA6-FF48-4BD2-864A-458F2609262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DD53140-6D14-40CC-9544-5E04B7CAF42A}" type="pres">
      <dgm:prSet presAssocID="{6549EADD-2A22-4C7D-B804-2EAC01ECEE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7433E0-B000-4AF9-80F4-C119239AC165}" type="pres">
      <dgm:prSet presAssocID="{18825609-5578-445A-A4D5-1CFB4AEF89A1}" presName="hierRoot1" presStyleCnt="0"/>
      <dgm:spPr/>
    </dgm:pt>
    <dgm:pt modelId="{022647CF-BFD9-42C3-87AA-F1AEE81FED59}" type="pres">
      <dgm:prSet presAssocID="{18825609-5578-445A-A4D5-1CFB4AEF89A1}" presName="composite" presStyleCnt="0"/>
      <dgm:spPr/>
    </dgm:pt>
    <dgm:pt modelId="{A6AEFE12-E51F-4B5E-B14D-304957A21631}" type="pres">
      <dgm:prSet presAssocID="{18825609-5578-445A-A4D5-1CFB4AEF89A1}" presName="background" presStyleLbl="node0" presStyleIdx="0" presStyleCnt="1"/>
      <dgm:spPr>
        <a:solidFill>
          <a:srgbClr val="002060"/>
        </a:solidFill>
        <a:ln>
          <a:solidFill>
            <a:srgbClr val="002060"/>
          </a:solidFill>
        </a:ln>
      </dgm:spPr>
    </dgm:pt>
    <dgm:pt modelId="{7C0A57B5-CAAB-4A25-9DF5-0EE84A0F993A}" type="pres">
      <dgm:prSet presAssocID="{18825609-5578-445A-A4D5-1CFB4AEF89A1}" presName="text" presStyleLbl="fgAcc0" presStyleIdx="0" presStyleCnt="1" custLinFactNeighborX="-947">
        <dgm:presLayoutVars>
          <dgm:chPref val="3"/>
        </dgm:presLayoutVars>
      </dgm:prSet>
      <dgm:spPr/>
    </dgm:pt>
    <dgm:pt modelId="{DB11DAAD-83F0-4DB1-9FF1-A2F783385F52}" type="pres">
      <dgm:prSet presAssocID="{18825609-5578-445A-A4D5-1CFB4AEF89A1}" presName="hierChild2" presStyleCnt="0"/>
      <dgm:spPr/>
    </dgm:pt>
    <dgm:pt modelId="{5C43FDF9-BD1C-41F5-AF8C-27FC0DACD986}" type="pres">
      <dgm:prSet presAssocID="{1878877E-7EC5-4CF7-B0AA-955A344498C8}" presName="Name10" presStyleLbl="parChTrans1D2" presStyleIdx="0" presStyleCnt="2"/>
      <dgm:spPr/>
    </dgm:pt>
    <dgm:pt modelId="{F3F49FCC-D68B-411B-B099-742C02E5C65F}" type="pres">
      <dgm:prSet presAssocID="{48A1010F-9231-464E-9D3E-C0E932543587}" presName="hierRoot2" presStyleCnt="0"/>
      <dgm:spPr/>
    </dgm:pt>
    <dgm:pt modelId="{E3BED83E-35F9-429C-AD9B-4A9CE9DEA5E8}" type="pres">
      <dgm:prSet presAssocID="{48A1010F-9231-464E-9D3E-C0E932543587}" presName="composite2" presStyleCnt="0"/>
      <dgm:spPr/>
    </dgm:pt>
    <dgm:pt modelId="{C8C6D2DE-629D-490C-81E6-6577BDE1CDBB}" type="pres">
      <dgm:prSet presAssocID="{48A1010F-9231-464E-9D3E-C0E932543587}" presName="background2" presStyleLbl="node2" presStyleIdx="0" presStyleCnt="2"/>
      <dgm:spPr>
        <a:solidFill>
          <a:srgbClr val="002060"/>
        </a:solidFill>
        <a:ln>
          <a:solidFill>
            <a:srgbClr val="002060"/>
          </a:solidFill>
        </a:ln>
      </dgm:spPr>
    </dgm:pt>
    <dgm:pt modelId="{DD5951E3-395D-40DB-BA45-8D35F6C98928}" type="pres">
      <dgm:prSet presAssocID="{48A1010F-9231-464E-9D3E-C0E932543587}" presName="text2" presStyleLbl="fgAcc2" presStyleIdx="0" presStyleCnt="2" custLinFactNeighborX="-947">
        <dgm:presLayoutVars>
          <dgm:chPref val="3"/>
        </dgm:presLayoutVars>
      </dgm:prSet>
      <dgm:spPr/>
    </dgm:pt>
    <dgm:pt modelId="{342AF6A9-1C08-4F41-972C-151FE2AA9F20}" type="pres">
      <dgm:prSet presAssocID="{48A1010F-9231-464E-9D3E-C0E932543587}" presName="hierChild3" presStyleCnt="0"/>
      <dgm:spPr/>
    </dgm:pt>
    <dgm:pt modelId="{16F946F0-6921-4DE8-84C7-E328BB77C78A}" type="pres">
      <dgm:prSet presAssocID="{3A8F1BF3-88C5-44F9-AF1C-472C908BA403}" presName="Name17" presStyleLbl="parChTrans1D3" presStyleIdx="0" presStyleCnt="4"/>
      <dgm:spPr/>
    </dgm:pt>
    <dgm:pt modelId="{53A33EB5-4649-42AF-AE85-E06D8E18E4B6}" type="pres">
      <dgm:prSet presAssocID="{0A758C83-65DC-411F-BB07-6AA7AD5B578B}" presName="hierRoot3" presStyleCnt="0"/>
      <dgm:spPr/>
    </dgm:pt>
    <dgm:pt modelId="{41377B74-93F3-483E-A498-244ECA1C61F2}" type="pres">
      <dgm:prSet presAssocID="{0A758C83-65DC-411F-BB07-6AA7AD5B578B}" presName="composite3" presStyleCnt="0"/>
      <dgm:spPr/>
    </dgm:pt>
    <dgm:pt modelId="{B99D1322-1A03-40AE-A097-CD80E1F560ED}" type="pres">
      <dgm:prSet presAssocID="{0A758C83-65DC-411F-BB07-6AA7AD5B578B}" presName="background3" presStyleLbl="node3" presStyleIdx="0" presStyleCnt="4"/>
      <dgm:spPr>
        <a:solidFill>
          <a:srgbClr val="002060"/>
        </a:solidFill>
        <a:ln>
          <a:solidFill>
            <a:srgbClr val="002060"/>
          </a:solidFill>
        </a:ln>
      </dgm:spPr>
    </dgm:pt>
    <dgm:pt modelId="{552BF98A-309D-45C2-86BA-7EEE845C0429}" type="pres">
      <dgm:prSet presAssocID="{0A758C83-65DC-411F-BB07-6AA7AD5B578B}" presName="text3" presStyleLbl="fgAcc3" presStyleIdx="0" presStyleCnt="4" custLinFactNeighborX="-947">
        <dgm:presLayoutVars>
          <dgm:chPref val="3"/>
        </dgm:presLayoutVars>
      </dgm:prSet>
      <dgm:spPr/>
    </dgm:pt>
    <dgm:pt modelId="{BDB658A9-1DA0-4EB7-A218-7FB8F320AA58}" type="pres">
      <dgm:prSet presAssocID="{0A758C83-65DC-411F-BB07-6AA7AD5B578B}" presName="hierChild4" presStyleCnt="0"/>
      <dgm:spPr/>
    </dgm:pt>
    <dgm:pt modelId="{F438C8D6-F4AE-4507-ABF9-33E1C75EBF8A}" type="pres">
      <dgm:prSet presAssocID="{06D3ADB4-C320-46EC-9EE4-74D7980603A4}" presName="Name17" presStyleLbl="parChTrans1D3" presStyleIdx="1" presStyleCnt="4"/>
      <dgm:spPr/>
    </dgm:pt>
    <dgm:pt modelId="{7276E3AC-65C3-4CD2-B117-A96E82EA8EEB}" type="pres">
      <dgm:prSet presAssocID="{31C838FC-1739-4173-92F5-6633D4082BC1}" presName="hierRoot3" presStyleCnt="0"/>
      <dgm:spPr/>
    </dgm:pt>
    <dgm:pt modelId="{2F34F1C8-CA15-4425-B60E-99D6AEEEF64B}" type="pres">
      <dgm:prSet presAssocID="{31C838FC-1739-4173-92F5-6633D4082BC1}" presName="composite3" presStyleCnt="0"/>
      <dgm:spPr/>
    </dgm:pt>
    <dgm:pt modelId="{C2F2A99F-4BE8-4F51-AC0B-707EA9770C09}" type="pres">
      <dgm:prSet presAssocID="{31C838FC-1739-4173-92F5-6633D4082BC1}" presName="background3" presStyleLbl="node3" presStyleIdx="1" presStyleCnt="4"/>
      <dgm:spPr>
        <a:solidFill>
          <a:srgbClr val="002060"/>
        </a:solidFill>
        <a:ln>
          <a:solidFill>
            <a:srgbClr val="002060"/>
          </a:solidFill>
        </a:ln>
      </dgm:spPr>
    </dgm:pt>
    <dgm:pt modelId="{BB5B18F9-9E0C-4BB0-A32D-5BF5D5445A9A}" type="pres">
      <dgm:prSet presAssocID="{31C838FC-1739-4173-92F5-6633D4082BC1}" presName="text3" presStyleLbl="fgAcc3" presStyleIdx="1" presStyleCnt="4" custLinFactNeighborX="-947">
        <dgm:presLayoutVars>
          <dgm:chPref val="3"/>
        </dgm:presLayoutVars>
      </dgm:prSet>
      <dgm:spPr/>
    </dgm:pt>
    <dgm:pt modelId="{E88AD0EE-012B-4030-8D9D-8B7D10D460D4}" type="pres">
      <dgm:prSet presAssocID="{31C838FC-1739-4173-92F5-6633D4082BC1}" presName="hierChild4" presStyleCnt="0"/>
      <dgm:spPr/>
    </dgm:pt>
    <dgm:pt modelId="{561F9BE1-EABA-4479-BE24-99ABEB9B9BA8}" type="pres">
      <dgm:prSet presAssocID="{213AE948-D808-4FF2-9028-C5ACC83CF265}" presName="Name10" presStyleLbl="parChTrans1D2" presStyleIdx="1" presStyleCnt="2"/>
      <dgm:spPr/>
    </dgm:pt>
    <dgm:pt modelId="{CBCD75DE-7024-4C3C-8D69-06FA47D240CA}" type="pres">
      <dgm:prSet presAssocID="{555018A5-DBE4-4CED-ACBF-962C50B109F7}" presName="hierRoot2" presStyleCnt="0"/>
      <dgm:spPr/>
    </dgm:pt>
    <dgm:pt modelId="{7C70D794-C630-40E3-B802-E0899E4783EB}" type="pres">
      <dgm:prSet presAssocID="{555018A5-DBE4-4CED-ACBF-962C50B109F7}" presName="composite2" presStyleCnt="0"/>
      <dgm:spPr/>
    </dgm:pt>
    <dgm:pt modelId="{06EE3F47-4ACC-415A-8D65-517E3A5DA6EA}" type="pres">
      <dgm:prSet presAssocID="{555018A5-DBE4-4CED-ACBF-962C50B109F7}" presName="background2" presStyleLbl="node2" presStyleIdx="1" presStyleCnt="2"/>
      <dgm:spPr>
        <a:solidFill>
          <a:srgbClr val="002060"/>
        </a:solidFill>
        <a:ln>
          <a:solidFill>
            <a:srgbClr val="002060"/>
          </a:solidFill>
        </a:ln>
      </dgm:spPr>
    </dgm:pt>
    <dgm:pt modelId="{543F8668-E715-42ED-9709-AE144A3352FA}" type="pres">
      <dgm:prSet presAssocID="{555018A5-DBE4-4CED-ACBF-962C50B109F7}" presName="text2" presStyleLbl="fgAcc2" presStyleIdx="1" presStyleCnt="2" custLinFactNeighborX="-947">
        <dgm:presLayoutVars>
          <dgm:chPref val="3"/>
        </dgm:presLayoutVars>
      </dgm:prSet>
      <dgm:spPr/>
    </dgm:pt>
    <dgm:pt modelId="{ECA23DD3-1BC4-49C1-A890-7C99E559F5B9}" type="pres">
      <dgm:prSet presAssocID="{555018A5-DBE4-4CED-ACBF-962C50B109F7}" presName="hierChild3" presStyleCnt="0"/>
      <dgm:spPr/>
    </dgm:pt>
    <dgm:pt modelId="{B53D1A34-C9B4-41FD-8AC7-4BE616619E1E}" type="pres">
      <dgm:prSet presAssocID="{1E3185E5-B079-45C3-91A7-2D169E8D4436}" presName="Name17" presStyleLbl="parChTrans1D3" presStyleIdx="2" presStyleCnt="4"/>
      <dgm:spPr/>
    </dgm:pt>
    <dgm:pt modelId="{F9A9C517-C32D-4BA1-9315-A63A64B74502}" type="pres">
      <dgm:prSet presAssocID="{5B168003-FBFA-4FD0-BE4C-ED2C7B46C910}" presName="hierRoot3" presStyleCnt="0"/>
      <dgm:spPr/>
    </dgm:pt>
    <dgm:pt modelId="{5132C2BC-EA87-4734-AFD8-5C09CB949D99}" type="pres">
      <dgm:prSet presAssocID="{5B168003-FBFA-4FD0-BE4C-ED2C7B46C910}" presName="composite3" presStyleCnt="0"/>
      <dgm:spPr/>
    </dgm:pt>
    <dgm:pt modelId="{40CC71E8-2624-409F-9246-A34EA5F75784}" type="pres">
      <dgm:prSet presAssocID="{5B168003-FBFA-4FD0-BE4C-ED2C7B46C910}" presName="background3" presStyleLbl="node3" presStyleIdx="2" presStyleCnt="4"/>
      <dgm:spPr>
        <a:solidFill>
          <a:srgbClr val="002060"/>
        </a:solidFill>
        <a:ln>
          <a:solidFill>
            <a:srgbClr val="002060"/>
          </a:solidFill>
        </a:ln>
      </dgm:spPr>
    </dgm:pt>
    <dgm:pt modelId="{2A5D69E8-BFCB-4410-8641-98C90E260FA9}" type="pres">
      <dgm:prSet presAssocID="{5B168003-FBFA-4FD0-BE4C-ED2C7B46C910}" presName="text3" presStyleLbl="fgAcc3" presStyleIdx="2" presStyleCnt="4" custLinFactNeighborX="-947">
        <dgm:presLayoutVars>
          <dgm:chPref val="3"/>
        </dgm:presLayoutVars>
      </dgm:prSet>
      <dgm:spPr/>
    </dgm:pt>
    <dgm:pt modelId="{DB4D2647-0E97-4785-82BE-1284A3F05B81}" type="pres">
      <dgm:prSet presAssocID="{5B168003-FBFA-4FD0-BE4C-ED2C7B46C910}" presName="hierChild4" presStyleCnt="0"/>
      <dgm:spPr/>
    </dgm:pt>
    <dgm:pt modelId="{108ECD38-EBAC-42B9-9485-F8D2642A6479}" type="pres">
      <dgm:prSet presAssocID="{71CCE40B-C36C-4258-85A1-1F362EA2D91D}" presName="Name17" presStyleLbl="parChTrans1D3" presStyleIdx="3" presStyleCnt="4"/>
      <dgm:spPr/>
    </dgm:pt>
    <dgm:pt modelId="{3B876F95-C3E7-40A3-BA3D-25D92CDCFB51}" type="pres">
      <dgm:prSet presAssocID="{98B3AFDC-26A4-473F-B763-91869B92D7BB}" presName="hierRoot3" presStyleCnt="0"/>
      <dgm:spPr/>
    </dgm:pt>
    <dgm:pt modelId="{80B0EA7B-A021-4306-9509-2B18987633C5}" type="pres">
      <dgm:prSet presAssocID="{98B3AFDC-26A4-473F-B763-91869B92D7BB}" presName="composite3" presStyleCnt="0"/>
      <dgm:spPr/>
    </dgm:pt>
    <dgm:pt modelId="{FB0CBD05-EB56-4526-A6FC-1326FA237C75}" type="pres">
      <dgm:prSet presAssocID="{98B3AFDC-26A4-473F-B763-91869B92D7BB}" presName="background3" presStyleLbl="node3" presStyleIdx="3" presStyleCnt="4"/>
      <dgm:spPr>
        <a:solidFill>
          <a:srgbClr val="002060"/>
        </a:solidFill>
        <a:ln>
          <a:solidFill>
            <a:srgbClr val="002060"/>
          </a:solidFill>
        </a:ln>
      </dgm:spPr>
    </dgm:pt>
    <dgm:pt modelId="{25DD5A31-3C97-4912-9EEB-A79FDF9591BB}" type="pres">
      <dgm:prSet presAssocID="{98B3AFDC-26A4-473F-B763-91869B92D7BB}" presName="text3" presStyleLbl="fgAcc3" presStyleIdx="3" presStyleCnt="4" custLinFactNeighborX="-947">
        <dgm:presLayoutVars>
          <dgm:chPref val="3"/>
        </dgm:presLayoutVars>
      </dgm:prSet>
      <dgm:spPr/>
    </dgm:pt>
    <dgm:pt modelId="{BEC4E841-CA19-45F7-865F-BDA3D8D2B458}" type="pres">
      <dgm:prSet presAssocID="{98B3AFDC-26A4-473F-B763-91869B92D7BB}" presName="hierChild4" presStyleCnt="0"/>
      <dgm:spPr/>
    </dgm:pt>
  </dgm:ptLst>
  <dgm:cxnLst>
    <dgm:cxn modelId="{0CE2EF0E-56CF-46F0-BA58-CA952CB0BEFA}" type="presOf" srcId="{48A1010F-9231-464E-9D3E-C0E932543587}" destId="{DD5951E3-395D-40DB-BA45-8D35F6C98928}" srcOrd="0" destOrd="0" presId="urn:microsoft.com/office/officeart/2005/8/layout/hierarchy1"/>
    <dgm:cxn modelId="{4603FD13-7F90-4B31-A355-9B248F35E216}" type="presOf" srcId="{71CCE40B-C36C-4258-85A1-1F362EA2D91D}" destId="{108ECD38-EBAC-42B9-9485-F8D2642A6479}" srcOrd="0" destOrd="0" presId="urn:microsoft.com/office/officeart/2005/8/layout/hierarchy1"/>
    <dgm:cxn modelId="{5BC45A18-555D-47ED-BBDB-70C3996D8744}" srcId="{555018A5-DBE4-4CED-ACBF-962C50B109F7}" destId="{5B168003-FBFA-4FD0-BE4C-ED2C7B46C910}" srcOrd="0" destOrd="0" parTransId="{1E3185E5-B079-45C3-91A7-2D169E8D4436}" sibTransId="{2FF09CE9-9F37-472A-8271-B0BB81316A43}"/>
    <dgm:cxn modelId="{2F85DB25-AB2A-4585-8522-57550A41A7CB}" type="presOf" srcId="{555018A5-DBE4-4CED-ACBF-962C50B109F7}" destId="{543F8668-E715-42ED-9709-AE144A3352FA}" srcOrd="0" destOrd="0" presId="urn:microsoft.com/office/officeart/2005/8/layout/hierarchy1"/>
    <dgm:cxn modelId="{F1B4B02A-8D88-4DC7-A691-E8621244C7EC}" srcId="{48A1010F-9231-464E-9D3E-C0E932543587}" destId="{31C838FC-1739-4173-92F5-6633D4082BC1}" srcOrd="1" destOrd="0" parTransId="{06D3ADB4-C320-46EC-9EE4-74D7980603A4}" sibTransId="{A775B36B-5691-4250-BF33-8DBF9A3DDB3F}"/>
    <dgm:cxn modelId="{F001EE3B-FA1C-4AA4-B764-4783502A5C72}" type="presOf" srcId="{06D3ADB4-C320-46EC-9EE4-74D7980603A4}" destId="{F438C8D6-F4AE-4507-ABF9-33E1C75EBF8A}" srcOrd="0" destOrd="0" presId="urn:microsoft.com/office/officeart/2005/8/layout/hierarchy1"/>
    <dgm:cxn modelId="{F8953651-357C-43CD-A9BD-C565F9CFCA4C}" srcId="{6549EADD-2A22-4C7D-B804-2EAC01ECEEB6}" destId="{18825609-5578-445A-A4D5-1CFB4AEF89A1}" srcOrd="0" destOrd="0" parTransId="{B7088B41-BF56-49B2-8162-FF196D18C4B2}" sibTransId="{FA8CE59F-48CC-4F9A-A19E-047E48EF1A61}"/>
    <dgm:cxn modelId="{7A3B7273-7FE4-4F30-972E-5BB917266582}" type="presOf" srcId="{98B3AFDC-26A4-473F-B763-91869B92D7BB}" destId="{25DD5A31-3C97-4912-9EEB-A79FDF9591BB}" srcOrd="0" destOrd="0" presId="urn:microsoft.com/office/officeart/2005/8/layout/hierarchy1"/>
    <dgm:cxn modelId="{508C7374-510D-4614-813A-FE5758A162B9}" type="presOf" srcId="{213AE948-D808-4FF2-9028-C5ACC83CF265}" destId="{561F9BE1-EABA-4479-BE24-99ABEB9B9BA8}" srcOrd="0" destOrd="0" presId="urn:microsoft.com/office/officeart/2005/8/layout/hierarchy1"/>
    <dgm:cxn modelId="{2EEFF576-3C97-42A5-AB2E-98B6A53773BE}" type="presOf" srcId="{3A8F1BF3-88C5-44F9-AF1C-472C908BA403}" destId="{16F946F0-6921-4DE8-84C7-E328BB77C78A}" srcOrd="0" destOrd="0" presId="urn:microsoft.com/office/officeart/2005/8/layout/hierarchy1"/>
    <dgm:cxn modelId="{AA8E4079-2B8B-4BA7-A381-8385C3F9DCFC}" srcId="{18825609-5578-445A-A4D5-1CFB4AEF89A1}" destId="{555018A5-DBE4-4CED-ACBF-962C50B109F7}" srcOrd="1" destOrd="0" parTransId="{213AE948-D808-4FF2-9028-C5ACC83CF265}" sibTransId="{1CAE7D9C-B8A3-4EE3-82BC-5EA2E95799D0}"/>
    <dgm:cxn modelId="{74776C9A-00C9-4630-AF47-7D8D20803CB5}" type="presOf" srcId="{1E3185E5-B079-45C3-91A7-2D169E8D4436}" destId="{B53D1A34-C9B4-41FD-8AC7-4BE616619E1E}" srcOrd="0" destOrd="0" presId="urn:microsoft.com/office/officeart/2005/8/layout/hierarchy1"/>
    <dgm:cxn modelId="{CD78AEA4-8777-4D79-BC34-8D8F794CD1EA}" type="presOf" srcId="{1878877E-7EC5-4CF7-B0AA-955A344498C8}" destId="{5C43FDF9-BD1C-41F5-AF8C-27FC0DACD986}" srcOrd="0" destOrd="0" presId="urn:microsoft.com/office/officeart/2005/8/layout/hierarchy1"/>
    <dgm:cxn modelId="{019D41A5-FE61-4D28-A320-864CBE4BAA0D}" type="presOf" srcId="{31C838FC-1739-4173-92F5-6633D4082BC1}" destId="{BB5B18F9-9E0C-4BB0-A32D-5BF5D5445A9A}" srcOrd="0" destOrd="0" presId="urn:microsoft.com/office/officeart/2005/8/layout/hierarchy1"/>
    <dgm:cxn modelId="{9A0FBDA6-FF48-4BD2-864A-458F26092620}" srcId="{555018A5-DBE4-4CED-ACBF-962C50B109F7}" destId="{98B3AFDC-26A4-473F-B763-91869B92D7BB}" srcOrd="1" destOrd="0" parTransId="{71CCE40B-C36C-4258-85A1-1F362EA2D91D}" sibTransId="{6FEBCD30-978E-4031-9388-AB6228F3FD49}"/>
    <dgm:cxn modelId="{CEF17AAD-B4DC-4593-819A-328874FEAD4E}" type="presOf" srcId="{6549EADD-2A22-4C7D-B804-2EAC01ECEEB6}" destId="{6DD53140-6D14-40CC-9544-5E04B7CAF42A}" srcOrd="0" destOrd="0" presId="urn:microsoft.com/office/officeart/2005/8/layout/hierarchy1"/>
    <dgm:cxn modelId="{8FDD82AD-7743-4F41-9B23-5CD201D66808}" srcId="{48A1010F-9231-464E-9D3E-C0E932543587}" destId="{0A758C83-65DC-411F-BB07-6AA7AD5B578B}" srcOrd="0" destOrd="0" parTransId="{3A8F1BF3-88C5-44F9-AF1C-472C908BA403}" sibTransId="{1C585CD3-FA2E-4020-A318-0A73A36B965C}"/>
    <dgm:cxn modelId="{7C158DB9-4867-4676-9439-A32D12B63A05}" type="presOf" srcId="{0A758C83-65DC-411F-BB07-6AA7AD5B578B}" destId="{552BF98A-309D-45C2-86BA-7EEE845C0429}" srcOrd="0" destOrd="0" presId="urn:microsoft.com/office/officeart/2005/8/layout/hierarchy1"/>
    <dgm:cxn modelId="{A69075CB-8E84-49C0-A01C-FAFACA67043D}" srcId="{18825609-5578-445A-A4D5-1CFB4AEF89A1}" destId="{48A1010F-9231-464E-9D3E-C0E932543587}" srcOrd="0" destOrd="0" parTransId="{1878877E-7EC5-4CF7-B0AA-955A344498C8}" sibTransId="{F3476623-101C-4D77-87CB-6A5CEBDD8C2E}"/>
    <dgm:cxn modelId="{69255AD4-98CF-455D-83A3-C8557368EF73}" type="presOf" srcId="{18825609-5578-445A-A4D5-1CFB4AEF89A1}" destId="{7C0A57B5-CAAB-4A25-9DF5-0EE84A0F993A}" srcOrd="0" destOrd="0" presId="urn:microsoft.com/office/officeart/2005/8/layout/hierarchy1"/>
    <dgm:cxn modelId="{4C7BE2E4-93A3-4C8A-A97F-4E5AC9135710}" type="presOf" srcId="{5B168003-FBFA-4FD0-BE4C-ED2C7B46C910}" destId="{2A5D69E8-BFCB-4410-8641-98C90E260FA9}" srcOrd="0" destOrd="0" presId="urn:microsoft.com/office/officeart/2005/8/layout/hierarchy1"/>
    <dgm:cxn modelId="{3C78BF6F-8353-44A6-9F26-12C930CB95D9}" type="presParOf" srcId="{6DD53140-6D14-40CC-9544-5E04B7CAF42A}" destId="{2D7433E0-B000-4AF9-80F4-C119239AC165}" srcOrd="0" destOrd="0" presId="urn:microsoft.com/office/officeart/2005/8/layout/hierarchy1"/>
    <dgm:cxn modelId="{2139BE9C-A28A-412E-A24E-730766300942}" type="presParOf" srcId="{2D7433E0-B000-4AF9-80F4-C119239AC165}" destId="{022647CF-BFD9-42C3-87AA-F1AEE81FED59}" srcOrd="0" destOrd="0" presId="urn:microsoft.com/office/officeart/2005/8/layout/hierarchy1"/>
    <dgm:cxn modelId="{45DCE956-A5F6-41DE-88A9-678C22D972B0}" type="presParOf" srcId="{022647CF-BFD9-42C3-87AA-F1AEE81FED59}" destId="{A6AEFE12-E51F-4B5E-B14D-304957A21631}" srcOrd="0" destOrd="0" presId="urn:microsoft.com/office/officeart/2005/8/layout/hierarchy1"/>
    <dgm:cxn modelId="{435299A0-2531-4E11-87E9-D65D7A2250DE}" type="presParOf" srcId="{022647CF-BFD9-42C3-87AA-F1AEE81FED59}" destId="{7C0A57B5-CAAB-4A25-9DF5-0EE84A0F993A}" srcOrd="1" destOrd="0" presId="urn:microsoft.com/office/officeart/2005/8/layout/hierarchy1"/>
    <dgm:cxn modelId="{58ABE58D-1FFC-4C4F-8D76-5F4B26E362A5}" type="presParOf" srcId="{2D7433E0-B000-4AF9-80F4-C119239AC165}" destId="{DB11DAAD-83F0-4DB1-9FF1-A2F783385F52}" srcOrd="1" destOrd="0" presId="urn:microsoft.com/office/officeart/2005/8/layout/hierarchy1"/>
    <dgm:cxn modelId="{F03C831B-471D-47B9-B5EC-B06B72CC4F65}" type="presParOf" srcId="{DB11DAAD-83F0-4DB1-9FF1-A2F783385F52}" destId="{5C43FDF9-BD1C-41F5-AF8C-27FC0DACD986}" srcOrd="0" destOrd="0" presId="urn:microsoft.com/office/officeart/2005/8/layout/hierarchy1"/>
    <dgm:cxn modelId="{A3EB5B7F-A193-482C-9C77-391D0A0781EF}" type="presParOf" srcId="{DB11DAAD-83F0-4DB1-9FF1-A2F783385F52}" destId="{F3F49FCC-D68B-411B-B099-742C02E5C65F}" srcOrd="1" destOrd="0" presId="urn:microsoft.com/office/officeart/2005/8/layout/hierarchy1"/>
    <dgm:cxn modelId="{FD6F58F5-7F71-4824-8278-5D7CBBF4F2F0}" type="presParOf" srcId="{F3F49FCC-D68B-411B-B099-742C02E5C65F}" destId="{E3BED83E-35F9-429C-AD9B-4A9CE9DEA5E8}" srcOrd="0" destOrd="0" presId="urn:microsoft.com/office/officeart/2005/8/layout/hierarchy1"/>
    <dgm:cxn modelId="{AD60846B-D6C4-4245-BF1A-C77AF8B39B08}" type="presParOf" srcId="{E3BED83E-35F9-429C-AD9B-4A9CE9DEA5E8}" destId="{C8C6D2DE-629D-490C-81E6-6577BDE1CDBB}" srcOrd="0" destOrd="0" presId="urn:microsoft.com/office/officeart/2005/8/layout/hierarchy1"/>
    <dgm:cxn modelId="{4E241067-1A0B-4B4D-A39E-702478D9FD98}" type="presParOf" srcId="{E3BED83E-35F9-429C-AD9B-4A9CE9DEA5E8}" destId="{DD5951E3-395D-40DB-BA45-8D35F6C98928}" srcOrd="1" destOrd="0" presId="urn:microsoft.com/office/officeart/2005/8/layout/hierarchy1"/>
    <dgm:cxn modelId="{C33E4409-E79C-40A1-B546-C1FBD1524590}" type="presParOf" srcId="{F3F49FCC-D68B-411B-B099-742C02E5C65F}" destId="{342AF6A9-1C08-4F41-972C-151FE2AA9F20}" srcOrd="1" destOrd="0" presId="urn:microsoft.com/office/officeart/2005/8/layout/hierarchy1"/>
    <dgm:cxn modelId="{9B40762E-A8BB-4569-AD23-1CA2A51FFB9B}" type="presParOf" srcId="{342AF6A9-1C08-4F41-972C-151FE2AA9F20}" destId="{16F946F0-6921-4DE8-84C7-E328BB77C78A}" srcOrd="0" destOrd="0" presId="urn:microsoft.com/office/officeart/2005/8/layout/hierarchy1"/>
    <dgm:cxn modelId="{41F9723B-C779-42B2-9BC7-5DA897F2A961}" type="presParOf" srcId="{342AF6A9-1C08-4F41-972C-151FE2AA9F20}" destId="{53A33EB5-4649-42AF-AE85-E06D8E18E4B6}" srcOrd="1" destOrd="0" presId="urn:microsoft.com/office/officeart/2005/8/layout/hierarchy1"/>
    <dgm:cxn modelId="{687472FF-ACE6-4553-A794-E59086A822AB}" type="presParOf" srcId="{53A33EB5-4649-42AF-AE85-E06D8E18E4B6}" destId="{41377B74-93F3-483E-A498-244ECA1C61F2}" srcOrd="0" destOrd="0" presId="urn:microsoft.com/office/officeart/2005/8/layout/hierarchy1"/>
    <dgm:cxn modelId="{919062C6-4FA2-417F-A449-6E977EEB22F8}" type="presParOf" srcId="{41377B74-93F3-483E-A498-244ECA1C61F2}" destId="{B99D1322-1A03-40AE-A097-CD80E1F560ED}" srcOrd="0" destOrd="0" presId="urn:microsoft.com/office/officeart/2005/8/layout/hierarchy1"/>
    <dgm:cxn modelId="{6FD38570-0607-4D0E-B4CD-B2FAEC0516C1}" type="presParOf" srcId="{41377B74-93F3-483E-A498-244ECA1C61F2}" destId="{552BF98A-309D-45C2-86BA-7EEE845C0429}" srcOrd="1" destOrd="0" presId="urn:microsoft.com/office/officeart/2005/8/layout/hierarchy1"/>
    <dgm:cxn modelId="{0A2920EF-FB65-46AE-A8B3-B1BB65F02286}" type="presParOf" srcId="{53A33EB5-4649-42AF-AE85-E06D8E18E4B6}" destId="{BDB658A9-1DA0-4EB7-A218-7FB8F320AA58}" srcOrd="1" destOrd="0" presId="urn:microsoft.com/office/officeart/2005/8/layout/hierarchy1"/>
    <dgm:cxn modelId="{C1A50713-439A-45F2-859D-851A2CB767AE}" type="presParOf" srcId="{342AF6A9-1C08-4F41-972C-151FE2AA9F20}" destId="{F438C8D6-F4AE-4507-ABF9-33E1C75EBF8A}" srcOrd="2" destOrd="0" presId="urn:microsoft.com/office/officeart/2005/8/layout/hierarchy1"/>
    <dgm:cxn modelId="{0CD84F2B-5ADE-484F-A051-F67289729884}" type="presParOf" srcId="{342AF6A9-1C08-4F41-972C-151FE2AA9F20}" destId="{7276E3AC-65C3-4CD2-B117-A96E82EA8EEB}" srcOrd="3" destOrd="0" presId="urn:microsoft.com/office/officeart/2005/8/layout/hierarchy1"/>
    <dgm:cxn modelId="{8B6A63AA-6C57-4381-9FAF-97758D06FCEE}" type="presParOf" srcId="{7276E3AC-65C3-4CD2-B117-A96E82EA8EEB}" destId="{2F34F1C8-CA15-4425-B60E-99D6AEEEF64B}" srcOrd="0" destOrd="0" presId="urn:microsoft.com/office/officeart/2005/8/layout/hierarchy1"/>
    <dgm:cxn modelId="{91A13FDE-E428-4F16-9237-747DA2463B4B}" type="presParOf" srcId="{2F34F1C8-CA15-4425-B60E-99D6AEEEF64B}" destId="{C2F2A99F-4BE8-4F51-AC0B-707EA9770C09}" srcOrd="0" destOrd="0" presId="urn:microsoft.com/office/officeart/2005/8/layout/hierarchy1"/>
    <dgm:cxn modelId="{0BA9E178-D4C3-417F-94E5-275408EBCA1E}" type="presParOf" srcId="{2F34F1C8-CA15-4425-B60E-99D6AEEEF64B}" destId="{BB5B18F9-9E0C-4BB0-A32D-5BF5D5445A9A}" srcOrd="1" destOrd="0" presId="urn:microsoft.com/office/officeart/2005/8/layout/hierarchy1"/>
    <dgm:cxn modelId="{B35554F3-4110-4ACB-AA90-0CEEC3F3CE1D}" type="presParOf" srcId="{7276E3AC-65C3-4CD2-B117-A96E82EA8EEB}" destId="{E88AD0EE-012B-4030-8D9D-8B7D10D460D4}" srcOrd="1" destOrd="0" presId="urn:microsoft.com/office/officeart/2005/8/layout/hierarchy1"/>
    <dgm:cxn modelId="{AC314B36-A5B4-4900-85B9-685D6F4ECAB4}" type="presParOf" srcId="{DB11DAAD-83F0-4DB1-9FF1-A2F783385F52}" destId="{561F9BE1-EABA-4479-BE24-99ABEB9B9BA8}" srcOrd="2" destOrd="0" presId="urn:microsoft.com/office/officeart/2005/8/layout/hierarchy1"/>
    <dgm:cxn modelId="{640D27E2-92BF-451D-A9EA-6DE77E66686F}" type="presParOf" srcId="{DB11DAAD-83F0-4DB1-9FF1-A2F783385F52}" destId="{CBCD75DE-7024-4C3C-8D69-06FA47D240CA}" srcOrd="3" destOrd="0" presId="urn:microsoft.com/office/officeart/2005/8/layout/hierarchy1"/>
    <dgm:cxn modelId="{4702F515-2FE3-44EB-A63A-F28617335E9D}" type="presParOf" srcId="{CBCD75DE-7024-4C3C-8D69-06FA47D240CA}" destId="{7C70D794-C630-40E3-B802-E0899E4783EB}" srcOrd="0" destOrd="0" presId="urn:microsoft.com/office/officeart/2005/8/layout/hierarchy1"/>
    <dgm:cxn modelId="{592EC7BF-775F-4B78-8211-19A26B3CC069}" type="presParOf" srcId="{7C70D794-C630-40E3-B802-E0899E4783EB}" destId="{06EE3F47-4ACC-415A-8D65-517E3A5DA6EA}" srcOrd="0" destOrd="0" presId="urn:microsoft.com/office/officeart/2005/8/layout/hierarchy1"/>
    <dgm:cxn modelId="{E14E8143-FBF1-4A9B-8153-D40DBC3D2FF5}" type="presParOf" srcId="{7C70D794-C630-40E3-B802-E0899E4783EB}" destId="{543F8668-E715-42ED-9709-AE144A3352FA}" srcOrd="1" destOrd="0" presId="urn:microsoft.com/office/officeart/2005/8/layout/hierarchy1"/>
    <dgm:cxn modelId="{8B936053-21AB-4911-9213-6249BEB3D601}" type="presParOf" srcId="{CBCD75DE-7024-4C3C-8D69-06FA47D240CA}" destId="{ECA23DD3-1BC4-49C1-A890-7C99E559F5B9}" srcOrd="1" destOrd="0" presId="urn:microsoft.com/office/officeart/2005/8/layout/hierarchy1"/>
    <dgm:cxn modelId="{1C38B291-3DAC-45F3-8D06-994CAE3FE714}" type="presParOf" srcId="{ECA23DD3-1BC4-49C1-A890-7C99E559F5B9}" destId="{B53D1A34-C9B4-41FD-8AC7-4BE616619E1E}" srcOrd="0" destOrd="0" presId="urn:microsoft.com/office/officeart/2005/8/layout/hierarchy1"/>
    <dgm:cxn modelId="{73BC6B4B-AA31-425D-973C-D2FFF0FC7683}" type="presParOf" srcId="{ECA23DD3-1BC4-49C1-A890-7C99E559F5B9}" destId="{F9A9C517-C32D-4BA1-9315-A63A64B74502}" srcOrd="1" destOrd="0" presId="urn:microsoft.com/office/officeart/2005/8/layout/hierarchy1"/>
    <dgm:cxn modelId="{B6449372-3F27-411A-A9EE-24C8B86ED4AF}" type="presParOf" srcId="{F9A9C517-C32D-4BA1-9315-A63A64B74502}" destId="{5132C2BC-EA87-4734-AFD8-5C09CB949D99}" srcOrd="0" destOrd="0" presId="urn:microsoft.com/office/officeart/2005/8/layout/hierarchy1"/>
    <dgm:cxn modelId="{8B00FF06-D646-477D-89DF-DAC0BFA141D1}" type="presParOf" srcId="{5132C2BC-EA87-4734-AFD8-5C09CB949D99}" destId="{40CC71E8-2624-409F-9246-A34EA5F75784}" srcOrd="0" destOrd="0" presId="urn:microsoft.com/office/officeart/2005/8/layout/hierarchy1"/>
    <dgm:cxn modelId="{D669F12A-1A6B-4760-A187-838C7EFDB872}" type="presParOf" srcId="{5132C2BC-EA87-4734-AFD8-5C09CB949D99}" destId="{2A5D69E8-BFCB-4410-8641-98C90E260FA9}" srcOrd="1" destOrd="0" presId="urn:microsoft.com/office/officeart/2005/8/layout/hierarchy1"/>
    <dgm:cxn modelId="{68B5C36B-EE5F-47E3-96D1-02F41475A109}" type="presParOf" srcId="{F9A9C517-C32D-4BA1-9315-A63A64B74502}" destId="{DB4D2647-0E97-4785-82BE-1284A3F05B81}" srcOrd="1" destOrd="0" presId="urn:microsoft.com/office/officeart/2005/8/layout/hierarchy1"/>
    <dgm:cxn modelId="{3A9E25FA-90E8-4250-90F1-4D01CC4F4AA3}" type="presParOf" srcId="{ECA23DD3-1BC4-49C1-A890-7C99E559F5B9}" destId="{108ECD38-EBAC-42B9-9485-F8D2642A6479}" srcOrd="2" destOrd="0" presId="urn:microsoft.com/office/officeart/2005/8/layout/hierarchy1"/>
    <dgm:cxn modelId="{896A97D6-47D1-4EFF-AF40-58C20258A7AD}" type="presParOf" srcId="{ECA23DD3-1BC4-49C1-A890-7C99E559F5B9}" destId="{3B876F95-C3E7-40A3-BA3D-25D92CDCFB51}" srcOrd="3" destOrd="0" presId="urn:microsoft.com/office/officeart/2005/8/layout/hierarchy1"/>
    <dgm:cxn modelId="{EDCC01CD-37EC-495B-A758-3D9AEC411152}" type="presParOf" srcId="{3B876F95-C3E7-40A3-BA3D-25D92CDCFB51}" destId="{80B0EA7B-A021-4306-9509-2B18987633C5}" srcOrd="0" destOrd="0" presId="urn:microsoft.com/office/officeart/2005/8/layout/hierarchy1"/>
    <dgm:cxn modelId="{C4FB10BD-2CE0-44EA-A601-492F61B8B289}" type="presParOf" srcId="{80B0EA7B-A021-4306-9509-2B18987633C5}" destId="{FB0CBD05-EB56-4526-A6FC-1326FA237C75}" srcOrd="0" destOrd="0" presId="urn:microsoft.com/office/officeart/2005/8/layout/hierarchy1"/>
    <dgm:cxn modelId="{4C43FCF7-AEC1-4F37-9D59-A594B58E5624}" type="presParOf" srcId="{80B0EA7B-A021-4306-9509-2B18987633C5}" destId="{25DD5A31-3C97-4912-9EEB-A79FDF9591BB}" srcOrd="1" destOrd="0" presId="urn:microsoft.com/office/officeart/2005/8/layout/hierarchy1"/>
    <dgm:cxn modelId="{F6B67CEC-FA79-4A35-AFE7-73D22576120D}" type="presParOf" srcId="{3B876F95-C3E7-40A3-BA3D-25D92CDCFB51}" destId="{BEC4E841-CA19-45F7-865F-BDA3D8D2B458}" srcOrd="1" destOrd="0" presId="urn:microsoft.com/office/officeart/2005/8/layout/hierarchy1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576D7-681E-42E8-B9A8-5BF7AD1321C7}">
      <dsp:nvSpPr>
        <dsp:cNvPr id="0" name=""/>
        <dsp:cNvSpPr/>
      </dsp:nvSpPr>
      <dsp:spPr>
        <a:xfrm>
          <a:off x="0" y="0"/>
          <a:ext cx="5943600" cy="645967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এই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পাঠ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শেষে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শিক্ষার্থীরা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---</a:t>
          </a:r>
        </a:p>
      </dsp:txBody>
      <dsp:txXfrm>
        <a:off x="31534" y="31534"/>
        <a:ext cx="5880532" cy="582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ECD38-EBAC-42B9-9485-F8D2642A6479}">
      <dsp:nvSpPr>
        <dsp:cNvPr id="0" name=""/>
        <dsp:cNvSpPr/>
      </dsp:nvSpPr>
      <dsp:spPr>
        <a:xfrm>
          <a:off x="6333054" y="35967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1090969" y="353821"/>
              </a:lnTo>
              <a:lnTo>
                <a:pt x="1090969" y="519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D1A34-C9B4-41FD-8AC7-4BE616619E1E}">
      <dsp:nvSpPr>
        <dsp:cNvPr id="0" name=""/>
        <dsp:cNvSpPr/>
      </dsp:nvSpPr>
      <dsp:spPr>
        <a:xfrm>
          <a:off x="5242084" y="35967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1090969" y="0"/>
              </a:moveTo>
              <a:lnTo>
                <a:pt x="1090969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F9BE1-EABA-4479-BE24-99ABEB9B9BA8}">
      <dsp:nvSpPr>
        <dsp:cNvPr id="0" name=""/>
        <dsp:cNvSpPr/>
      </dsp:nvSpPr>
      <dsp:spPr>
        <a:xfrm>
          <a:off x="4151114" y="1943969"/>
          <a:ext cx="2181939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2181939" y="353821"/>
              </a:lnTo>
              <a:lnTo>
                <a:pt x="2181939" y="519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8C8D6-F4AE-4507-ABF9-33E1C75EBF8A}">
      <dsp:nvSpPr>
        <dsp:cNvPr id="0" name=""/>
        <dsp:cNvSpPr/>
      </dsp:nvSpPr>
      <dsp:spPr>
        <a:xfrm>
          <a:off x="1969175" y="35967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1"/>
              </a:lnTo>
              <a:lnTo>
                <a:pt x="1090969" y="353821"/>
              </a:lnTo>
              <a:lnTo>
                <a:pt x="1090969" y="519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946F0-6921-4DE8-84C7-E328BB77C78A}">
      <dsp:nvSpPr>
        <dsp:cNvPr id="0" name=""/>
        <dsp:cNvSpPr/>
      </dsp:nvSpPr>
      <dsp:spPr>
        <a:xfrm>
          <a:off x="878205" y="3596788"/>
          <a:ext cx="1090969" cy="519202"/>
        </a:xfrm>
        <a:custGeom>
          <a:avLst/>
          <a:gdLst/>
          <a:ahLst/>
          <a:cxnLst/>
          <a:rect l="0" t="0" r="0" b="0"/>
          <a:pathLst>
            <a:path>
              <a:moveTo>
                <a:pt x="1090969" y="0"/>
              </a:moveTo>
              <a:lnTo>
                <a:pt x="1090969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3FDF9-BD1C-41F5-AF8C-27FC0DACD986}">
      <dsp:nvSpPr>
        <dsp:cNvPr id="0" name=""/>
        <dsp:cNvSpPr/>
      </dsp:nvSpPr>
      <dsp:spPr>
        <a:xfrm>
          <a:off x="1969175" y="1943969"/>
          <a:ext cx="2181939" cy="519202"/>
        </a:xfrm>
        <a:custGeom>
          <a:avLst/>
          <a:gdLst/>
          <a:ahLst/>
          <a:cxnLst/>
          <a:rect l="0" t="0" r="0" b="0"/>
          <a:pathLst>
            <a:path>
              <a:moveTo>
                <a:pt x="2181939" y="0"/>
              </a:moveTo>
              <a:lnTo>
                <a:pt x="2181939" y="353821"/>
              </a:lnTo>
              <a:lnTo>
                <a:pt x="0" y="353821"/>
              </a:lnTo>
              <a:lnTo>
                <a:pt x="0" y="519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EFE12-E51F-4B5E-B14D-304957A21631}">
      <dsp:nvSpPr>
        <dsp:cNvPr id="0" name=""/>
        <dsp:cNvSpPr/>
      </dsp:nvSpPr>
      <dsp:spPr>
        <a:xfrm>
          <a:off x="3258503" y="810352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A57B5-CAAB-4A25-9DF5-0EE84A0F993A}">
      <dsp:nvSpPr>
        <dsp:cNvPr id="0" name=""/>
        <dsp:cNvSpPr/>
      </dsp:nvSpPr>
      <dsp:spPr>
        <a:xfrm>
          <a:off x="3456861" y="998792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লেনদেন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3490063" y="1031994"/>
        <a:ext cx="1718819" cy="1067212"/>
      </dsp:txXfrm>
    </dsp:sp>
    <dsp:sp modelId="{C8C6D2DE-629D-490C-81E6-6577BDE1CDBB}">
      <dsp:nvSpPr>
        <dsp:cNvPr id="0" name=""/>
        <dsp:cNvSpPr/>
      </dsp:nvSpPr>
      <dsp:spPr>
        <a:xfrm>
          <a:off x="1076563" y="2463171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951E3-395D-40DB-BA45-8D35F6C98928}">
      <dsp:nvSpPr>
        <dsp:cNvPr id="0" name=""/>
        <dsp:cNvSpPr/>
      </dsp:nvSpPr>
      <dsp:spPr>
        <a:xfrm>
          <a:off x="1274922" y="2651611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মুলধন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1308124" y="2684813"/>
        <a:ext cx="1718819" cy="1067212"/>
      </dsp:txXfrm>
    </dsp:sp>
    <dsp:sp modelId="{B99D1322-1A03-40AE-A097-CD80E1F560ED}">
      <dsp:nvSpPr>
        <dsp:cNvPr id="0" name=""/>
        <dsp:cNvSpPr/>
      </dsp:nvSpPr>
      <dsp:spPr>
        <a:xfrm>
          <a:off x="-14405" y="4115990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BF98A-309D-45C2-86BA-7EEE845C0429}">
      <dsp:nvSpPr>
        <dsp:cNvPr id="0" name=""/>
        <dsp:cNvSpPr/>
      </dsp:nvSpPr>
      <dsp:spPr>
        <a:xfrm>
          <a:off x="183952" y="4304430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17154" y="4337632"/>
        <a:ext cx="1718819" cy="1067212"/>
      </dsp:txXfrm>
    </dsp:sp>
    <dsp:sp modelId="{C2F2A99F-4BE8-4F51-AC0B-707EA9770C09}">
      <dsp:nvSpPr>
        <dsp:cNvPr id="0" name=""/>
        <dsp:cNvSpPr/>
      </dsp:nvSpPr>
      <dsp:spPr>
        <a:xfrm>
          <a:off x="2167533" y="4115990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B18F9-9E0C-4BB0-A32D-5BF5D5445A9A}">
      <dsp:nvSpPr>
        <dsp:cNvPr id="0" name=""/>
        <dsp:cNvSpPr/>
      </dsp:nvSpPr>
      <dsp:spPr>
        <a:xfrm>
          <a:off x="2365891" y="4304430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2399093" y="4337632"/>
        <a:ext cx="1718819" cy="1067212"/>
      </dsp:txXfrm>
    </dsp:sp>
    <dsp:sp modelId="{06EE3F47-4ACC-415A-8D65-517E3A5DA6EA}">
      <dsp:nvSpPr>
        <dsp:cNvPr id="0" name=""/>
        <dsp:cNvSpPr/>
      </dsp:nvSpPr>
      <dsp:spPr>
        <a:xfrm>
          <a:off x="5440442" y="2463171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F8668-E715-42ED-9709-AE144A3352FA}">
      <dsp:nvSpPr>
        <dsp:cNvPr id="0" name=""/>
        <dsp:cNvSpPr/>
      </dsp:nvSpPr>
      <dsp:spPr>
        <a:xfrm>
          <a:off x="5638800" y="2651611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জাতীয়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5672002" y="2684813"/>
        <a:ext cx="1718819" cy="1067212"/>
      </dsp:txXfrm>
    </dsp:sp>
    <dsp:sp modelId="{40CC71E8-2624-409F-9246-A34EA5F75784}">
      <dsp:nvSpPr>
        <dsp:cNvPr id="0" name=""/>
        <dsp:cNvSpPr/>
      </dsp:nvSpPr>
      <dsp:spPr>
        <a:xfrm>
          <a:off x="4349472" y="4115990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D69E8-BFCB-4410-8641-98C90E260FA9}">
      <dsp:nvSpPr>
        <dsp:cNvPr id="0" name=""/>
        <dsp:cNvSpPr/>
      </dsp:nvSpPr>
      <dsp:spPr>
        <a:xfrm>
          <a:off x="4547831" y="4304430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প্রাপ্তি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4581033" y="4337632"/>
        <a:ext cx="1718819" cy="1067212"/>
      </dsp:txXfrm>
    </dsp:sp>
    <dsp:sp modelId="{FB0CBD05-EB56-4526-A6FC-1326FA237C75}">
      <dsp:nvSpPr>
        <dsp:cNvPr id="0" name=""/>
        <dsp:cNvSpPr/>
      </dsp:nvSpPr>
      <dsp:spPr>
        <a:xfrm>
          <a:off x="6531412" y="4115990"/>
          <a:ext cx="1785223" cy="113361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D5A31-3C97-4912-9EEB-A79FDF9591BB}">
      <dsp:nvSpPr>
        <dsp:cNvPr id="0" name=""/>
        <dsp:cNvSpPr/>
      </dsp:nvSpPr>
      <dsp:spPr>
        <a:xfrm>
          <a:off x="6729770" y="4304430"/>
          <a:ext cx="1785223" cy="113361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3000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000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3000" kern="1200" dirty="0">
            <a:latin typeface="NikoshBAN" pitchFamily="2" charset="0"/>
            <a:cs typeface="NikoshBAN" pitchFamily="2" charset="0"/>
          </a:endParaRPr>
        </a:p>
      </dsp:txBody>
      <dsp:txXfrm>
        <a:off x="6762972" y="4337632"/>
        <a:ext cx="1718819" cy="1067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1D86F-40BA-4384-8E0D-D310AC3AF1ED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5D10-48B5-4D6A-AE60-2C76F750A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A5D10-48B5-4D6A-AE60-2C76F750A7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B5D3-1C74-476E-82AE-C03A00538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7091-7102-468F-8E26-632F154C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A88A-2B7D-4AC0-B010-91A4080CE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2F1F-0436-41B1-969C-9453FBD6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593D-CF9F-4F61-81D6-3040E1EB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8FAB-58C5-41D6-BD3B-EEBB4F36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4096-67C1-41B2-8531-86883653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6854-495E-4DD2-84B9-1F493FC2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FC3B-C21A-4227-8737-47FF0DE4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F556-EBB3-4F27-AF86-52EC959A4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5991-8F28-4016-B692-056AEB0E8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EE10C37-80AD-4858-9E27-879D0171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0" r:id="rId4"/>
    <p:sldLayoutId id="2147483769" r:id="rId5"/>
    <p:sldLayoutId id="2147483761" r:id="rId6"/>
    <p:sldLayoutId id="2147483762" r:id="rId7"/>
    <p:sldLayoutId id="2147483770" r:id="rId8"/>
    <p:sldLayoutId id="2147483763" r:id="rId9"/>
    <p:sldLayoutId id="2147483764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bg1">
                  <a:lumMod val="8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_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5533654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  <p:transition spd="slow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685800"/>
            <a:ext cx="2819400" cy="2286000"/>
          </a:xfrm>
          <a:prstGeom prst="ellipse">
            <a:avLst/>
          </a:prstGeom>
          <a:solidFill>
            <a:srgbClr val="A3907D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33400" y="4724400"/>
            <a:ext cx="8229600" cy="20574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সম্পাদনের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স্বল্পমেয়াদে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Explosion 1 3"/>
          <p:cNvSpPr/>
          <p:nvPr/>
        </p:nvSpPr>
        <p:spPr>
          <a:xfrm>
            <a:off x="4267200" y="838200"/>
            <a:ext cx="4572000" cy="3228108"/>
          </a:xfrm>
          <a:prstGeom prst="irregularSeal1">
            <a:avLst/>
          </a:prstGeom>
          <a:solidFill>
            <a:srgbClr val="4AD4BD"/>
          </a:solidFill>
          <a:ln>
            <a:solidFill>
              <a:srgbClr val="4AD4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বিজ্ঞাপন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267200" y="381000"/>
            <a:ext cx="4495800" cy="99060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685800"/>
            <a:ext cx="2819400" cy="2286000"/>
          </a:xfrm>
          <a:prstGeom prst="ellipse">
            <a:avLst/>
          </a:prstGeom>
          <a:solidFill>
            <a:srgbClr val="A3907D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4876800"/>
            <a:ext cx="8534400" cy="18288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038600" y="381000"/>
            <a:ext cx="4495800" cy="83820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505200" y="762000"/>
            <a:ext cx="5638800" cy="4142509"/>
          </a:xfrm>
          <a:prstGeom prst="irregularSeal1">
            <a:avLst/>
          </a:prstGeom>
          <a:solidFill>
            <a:srgbClr val="4AD4BD"/>
          </a:solidFill>
          <a:ln>
            <a:solidFill>
              <a:srgbClr val="4AD4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আনায়ন,স্থায়ী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বিক্রয়লব্ধ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685800"/>
            <a:ext cx="2819400" cy="2286000"/>
          </a:xfrm>
          <a:prstGeom prst="ellipse">
            <a:avLst/>
          </a:prstGeom>
          <a:solidFill>
            <a:srgbClr val="A3907D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4724400"/>
            <a:ext cx="8229600" cy="20574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মধ্যেই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উপযোগীতা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7-Point Star 4"/>
          <p:cNvSpPr/>
          <p:nvPr/>
        </p:nvSpPr>
        <p:spPr>
          <a:xfrm>
            <a:off x="4267200" y="1066800"/>
            <a:ext cx="4724400" cy="3581400"/>
          </a:xfrm>
          <a:prstGeom prst="star7">
            <a:avLst/>
          </a:prstGeom>
          <a:solidFill>
            <a:srgbClr val="4AD4BD"/>
          </a:solidFill>
          <a:ln>
            <a:solidFill>
              <a:srgbClr val="4AD4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বিক্রয়লব্ধ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4419600" y="228600"/>
            <a:ext cx="4495800" cy="990600"/>
          </a:xfrm>
          <a:prstGeom prst="round2DiagRect">
            <a:avLst/>
          </a:prstGeom>
          <a:solidFill>
            <a:srgbClr val="00B0F0"/>
          </a:solidFill>
          <a:ln>
            <a:solidFill>
              <a:srgbClr val="4AD4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1219200" y="533400"/>
            <a:ext cx="6858000" cy="1216152"/>
          </a:xfrm>
          <a:prstGeom prst="ca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8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1066800" y="2133600"/>
            <a:ext cx="7391400" cy="762000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1143000" y="3352800"/>
            <a:ext cx="7467600" cy="762000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q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43000" y="4495800"/>
            <a:ext cx="7467600" cy="762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q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1143000" y="5562600"/>
            <a:ext cx="7391400" cy="838200"/>
          </a:xfrm>
          <a:prstGeom prst="round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q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81000" y="0"/>
            <a:ext cx="8534400" cy="1219200"/>
          </a:xfrm>
          <a:prstGeom prst="round2DiagRect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81000" y="4038600"/>
            <a:ext cx="8534400" cy="2819400"/>
          </a:xfrm>
          <a:prstGeom prst="flowChartPunchedTape">
            <a:avLst/>
          </a:prstGeom>
          <a:gradFill flip="none" rotWithShape="1"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534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533400" y="3733800"/>
            <a:ext cx="8077200" cy="3048000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২০১৫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২,৬০,০০০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টাকায়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২০১৬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৪,৩০,০০০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টাকায়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আয়ের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Picture 4" descr="Sylhet-Pic-in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"/>
            <a:ext cx="67056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00.jpg"/>
          <p:cNvPicPr>
            <a:picLocks noChangeAspect="1"/>
          </p:cNvPicPr>
          <p:nvPr/>
        </p:nvPicPr>
        <p:blipFill>
          <a:blip r:embed="rId2">
            <a:lum bright="10000" contrast="20000"/>
          </a:blip>
          <a:stretch>
            <a:fillRect/>
          </a:stretch>
        </p:blipFill>
        <p:spPr>
          <a:xfrm>
            <a:off x="533400" y="1676400"/>
            <a:ext cx="8189993" cy="5104327"/>
          </a:xfrm>
          <a:prstGeom prst="ellipse">
            <a:avLst/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Frame 7"/>
          <p:cNvSpPr/>
          <p:nvPr/>
        </p:nvSpPr>
        <p:spPr>
          <a:xfrm>
            <a:off x="2667000" y="228600"/>
            <a:ext cx="4114800" cy="1295400"/>
          </a:xfrm>
          <a:prstGeom prst="fram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228600" y="76200"/>
            <a:ext cx="8686800" cy="137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rIns="0" bIns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lang="en-US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228600" y="1524000"/>
            <a:ext cx="4495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45720" tIns="0" rIns="45720" bIns="0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4800600" y="1524000"/>
            <a:ext cx="4114800" cy="944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45720" tIns="0" rIns="45720" bIns="0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228600" y="2514600"/>
            <a:ext cx="4495800" cy="419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tIns="0"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11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আলামিন</a:t>
            </a:r>
          </a:p>
          <a:p>
            <a:pPr lvl="0" algn="ctr"/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বি.কম (সম্মান) এম</a:t>
            </a:r>
            <a:r>
              <a:rPr lang="en-US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 (হিসাববিজ্ঞান),বি.এড।    </a:t>
            </a:r>
          </a:p>
          <a:p>
            <a:pPr lvl="0" algn="ctr"/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lvl="0" algn="ctr"/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সাতক্ষীরা আঃ করিম বালিকা মাধ্যমিক বিদ্যালয়, সাতক্ষীরা।</a:t>
            </a:r>
          </a:p>
          <a:p>
            <a:pPr lvl="0" algn="ctr"/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নং ০১৭৩৩ ১৬৩৮৯৫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7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3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4800600" y="2514600"/>
            <a:ext cx="4114800" cy="419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tIns="0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৪র্থ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imagesg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owchart: Alternate Process 3"/>
          <p:cNvSpPr/>
          <p:nvPr/>
        </p:nvSpPr>
        <p:spPr>
          <a:xfrm>
            <a:off x="0" y="5791200"/>
            <a:ext cx="9144000" cy="1066800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হচ্ছে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images_00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Alternate Process 4"/>
          <p:cNvSpPr/>
          <p:nvPr/>
        </p:nvSpPr>
        <p:spPr>
          <a:xfrm>
            <a:off x="0" y="5867400"/>
            <a:ext cx="9144000" cy="990600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আদান-প্রদান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6200" y="1524000"/>
            <a:ext cx="8991600" cy="2819400"/>
          </a:xfrm>
          <a:prstGeom prst="horizontalScroll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381000" y="0"/>
            <a:ext cx="8534400" cy="2209800"/>
          </a:xfrm>
          <a:prstGeom prst="leftRightArrow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838200" y="2971800"/>
            <a:ext cx="8001000" cy="5238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752600"/>
          <a:ext cx="5943600" cy="64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838200" y="4648200"/>
            <a:ext cx="8001000" cy="5238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নিরূপন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838200" y="3810000"/>
            <a:ext cx="7994779" cy="52322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291" grpId="0" animBg="1"/>
      <p:bldGraphic spid="7" grpId="0">
        <p:bldAsOne/>
      </p:bldGraphic>
      <p:bldP spid="12293" grpId="0" animBg="1"/>
      <p:bldP spid="12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04800" y="3048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AEFE12-E51F-4B5E-B14D-304957A21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A6AEFE12-E51F-4B5E-B14D-304957A21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A6AEFE12-E51F-4B5E-B14D-304957A21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0A57B5-CAAB-4A25-9DF5-0EE84A0F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graphicEl>
                                              <a:dgm id="{7C0A57B5-CAAB-4A25-9DF5-0EE84A0F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graphicEl>
                                              <a:dgm id="{7C0A57B5-CAAB-4A25-9DF5-0EE84A0F9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43FDF9-BD1C-41F5-AF8C-27FC0DACD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graphicEl>
                                              <a:dgm id="{5C43FDF9-BD1C-41F5-AF8C-27FC0DACD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graphicEl>
                                              <a:dgm id="{5C43FDF9-BD1C-41F5-AF8C-27FC0DACD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C6D2DE-629D-490C-81E6-6577BDE1C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graphicEl>
                                              <a:dgm id="{C8C6D2DE-629D-490C-81E6-6577BDE1C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graphicEl>
                                              <a:dgm id="{C8C6D2DE-629D-490C-81E6-6577BDE1C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5951E3-395D-40DB-BA45-8D35F6C98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graphicEl>
                                              <a:dgm id="{DD5951E3-395D-40DB-BA45-8D35F6C98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graphicEl>
                                              <a:dgm id="{DD5951E3-395D-40DB-BA45-8D35F6C98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1F9BE1-EABA-4479-BE24-99ABEB9B9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graphicEl>
                                              <a:dgm id="{561F9BE1-EABA-4479-BE24-99ABEB9B9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graphicEl>
                                              <a:dgm id="{561F9BE1-EABA-4479-BE24-99ABEB9B9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EE3F47-4ACC-415A-8D65-517E3A5D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graphicEl>
                                              <a:dgm id="{06EE3F47-4ACC-415A-8D65-517E3A5D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graphicEl>
                                              <a:dgm id="{06EE3F47-4ACC-415A-8D65-517E3A5D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3F8668-E715-42ED-9709-AE144A335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543F8668-E715-42ED-9709-AE144A335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graphicEl>
                                              <a:dgm id="{543F8668-E715-42ED-9709-AE144A335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F946F0-6921-4DE8-84C7-E328BB77C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graphicEl>
                                              <a:dgm id="{16F946F0-6921-4DE8-84C7-E328BB77C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16F946F0-6921-4DE8-84C7-E328BB77C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9D1322-1A03-40AE-A097-CD80E1F5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graphicEl>
                                              <a:dgm id="{B99D1322-1A03-40AE-A097-CD80E1F5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graphicEl>
                                              <a:dgm id="{B99D1322-1A03-40AE-A097-CD80E1F5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2BF98A-309D-45C2-86BA-7EEE845C0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graphicEl>
                                              <a:dgm id="{552BF98A-309D-45C2-86BA-7EEE845C0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graphicEl>
                                              <a:dgm id="{552BF98A-309D-45C2-86BA-7EEE845C0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38C8D6-F4AE-4507-ABF9-33E1C75EB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graphicEl>
                                              <a:dgm id="{F438C8D6-F4AE-4507-ABF9-33E1C75EB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graphicEl>
                                              <a:dgm id="{F438C8D6-F4AE-4507-ABF9-33E1C75EB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F2A99F-4BE8-4F51-AC0B-707EA9770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graphicEl>
                                              <a:dgm id="{C2F2A99F-4BE8-4F51-AC0B-707EA9770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graphicEl>
                                              <a:dgm id="{C2F2A99F-4BE8-4F51-AC0B-707EA9770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B18F9-9E0C-4BB0-A32D-5BF5D544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graphicEl>
                                              <a:dgm id="{BB5B18F9-9E0C-4BB0-A32D-5BF5D544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graphicEl>
                                              <a:dgm id="{BB5B18F9-9E0C-4BB0-A32D-5BF5D544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3D1A34-C9B4-41FD-8AC7-4BE61661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graphicEl>
                                              <a:dgm id="{B53D1A34-C9B4-41FD-8AC7-4BE61661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graphicEl>
                                              <a:dgm id="{B53D1A34-C9B4-41FD-8AC7-4BE61661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CC71E8-2624-409F-9246-A34EA5F7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graphicEl>
                                              <a:dgm id="{40CC71E8-2624-409F-9246-A34EA5F7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graphicEl>
                                              <a:dgm id="{40CC71E8-2624-409F-9246-A34EA5F7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5D69E8-BFCB-4410-8641-98C90E2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graphicEl>
                                              <a:dgm id="{2A5D69E8-BFCB-4410-8641-98C90E2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graphicEl>
                                              <a:dgm id="{2A5D69E8-BFCB-4410-8641-98C90E2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8ECD38-EBAC-42B9-9485-F8D2642A6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graphicEl>
                                              <a:dgm id="{108ECD38-EBAC-42B9-9485-F8D2642A6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graphicEl>
                                              <a:dgm id="{108ECD38-EBAC-42B9-9485-F8D2642A6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0CBD05-EB56-4526-A6FC-1326FA237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graphicEl>
                                              <a:dgm id="{FB0CBD05-EB56-4526-A6FC-1326FA237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">
                                            <p:graphicEl>
                                              <a:dgm id="{FB0CBD05-EB56-4526-A6FC-1326FA237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DD5A31-3C97-4912-9EEB-A79FDF959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">
                                            <p:graphicEl>
                                              <a:dgm id="{25DD5A31-3C97-4912-9EEB-A79FDF959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">
                                            <p:graphicEl>
                                              <a:dgm id="{25DD5A31-3C97-4912-9EEB-A79FDF959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2133600" cy="14319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দীর্ঘমেয়াদী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77733"/>
            <a:ext cx="2098040" cy="153226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অনিয়মিত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191000"/>
            <a:ext cx="2133600" cy="15240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অঙ্গের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Preparation 12"/>
          <p:cNvSpPr/>
          <p:nvPr/>
        </p:nvSpPr>
        <p:spPr>
          <a:xfrm>
            <a:off x="2438400" y="2281900"/>
            <a:ext cx="4495800" cy="1429675"/>
          </a:xfrm>
          <a:prstGeom prst="flowChartPreparation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পুনঃরাবৃত্তি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Flowchart: Preparation 13"/>
          <p:cNvSpPr/>
          <p:nvPr/>
        </p:nvSpPr>
        <p:spPr>
          <a:xfrm>
            <a:off x="2438400" y="381000"/>
            <a:ext cx="4495800" cy="1431925"/>
          </a:xfrm>
          <a:prstGeom prst="flowChartPreparation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Preparation 14"/>
          <p:cNvSpPr/>
          <p:nvPr/>
        </p:nvSpPr>
        <p:spPr>
          <a:xfrm>
            <a:off x="2438400" y="4191000"/>
            <a:ext cx="4495800" cy="1524000"/>
          </a:xfrm>
          <a:prstGeom prst="flowChartPreparation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4200" y="371297"/>
            <a:ext cx="1981200" cy="1533704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স্বল্পমেয়াদী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4200" y="2286000"/>
            <a:ext cx="2057400" cy="140493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নিয়মিত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4191000"/>
            <a:ext cx="2057400" cy="15240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অঙ্গের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52400"/>
            <a:ext cx="4941758" cy="374468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8600" y="685800"/>
            <a:ext cx="2819400" cy="2286000"/>
          </a:xfrm>
          <a:prstGeom prst="ellipse">
            <a:avLst/>
          </a:prstGeom>
          <a:solidFill>
            <a:srgbClr val="A3907D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733800" y="3886200"/>
            <a:ext cx="4953000" cy="609600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কাভার্ট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4876800"/>
            <a:ext cx="8534400" cy="18288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368</Words>
  <Application>Microsoft Office PowerPoint</Application>
  <PresentationFormat>On-screen Show (4:3)</PresentationFormat>
  <Paragraphs>67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NikoshBAN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alauddin</dc:creator>
  <cp:lastModifiedBy>hp</cp:lastModifiedBy>
  <cp:revision>208</cp:revision>
  <cp:lastPrinted>1601-01-01T00:00:00Z</cp:lastPrinted>
  <dcterms:created xsi:type="dcterms:W3CDTF">2016-03-25T09:12:38Z</dcterms:created>
  <dcterms:modified xsi:type="dcterms:W3CDTF">2021-06-22T13:37:57Z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