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11" r:id="rId2"/>
    <p:sldMasterId id="2147483729" r:id="rId3"/>
    <p:sldMasterId id="2147483747" r:id="rId4"/>
    <p:sldMasterId id="2147483764" r:id="rId5"/>
    <p:sldMasterId id="2147483781" r:id="rId6"/>
    <p:sldMasterId id="2147483793" r:id="rId7"/>
  </p:sldMasterIdLst>
  <p:sldIdLst>
    <p:sldId id="287" r:id="rId8"/>
    <p:sldId id="303" r:id="rId9"/>
    <p:sldId id="304" r:id="rId10"/>
    <p:sldId id="289" r:id="rId11"/>
    <p:sldId id="256" r:id="rId12"/>
    <p:sldId id="301" r:id="rId13"/>
    <p:sldId id="290" r:id="rId14"/>
    <p:sldId id="291" r:id="rId15"/>
    <p:sldId id="292" r:id="rId16"/>
    <p:sldId id="293" r:id="rId17"/>
    <p:sldId id="262" r:id="rId18"/>
    <p:sldId id="305" r:id="rId19"/>
    <p:sldId id="261" r:id="rId20"/>
    <p:sldId id="264" r:id="rId21"/>
    <p:sldId id="296" r:id="rId22"/>
    <p:sldId id="294" r:id="rId23"/>
    <p:sldId id="300" r:id="rId24"/>
    <p:sldId id="298" r:id="rId25"/>
    <p:sldId id="299" r:id="rId26"/>
    <p:sldId id="269" r:id="rId27"/>
    <p:sldId id="266" r:id="rId28"/>
    <p:sldId id="284" r:id="rId29"/>
    <p:sldId id="271" r:id="rId30"/>
    <p:sldId id="26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styleঅ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172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986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666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569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063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51" y="2427478"/>
            <a:ext cx="9613861" cy="35993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89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3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70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84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53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68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31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01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7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70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98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64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3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95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24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66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96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0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6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6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39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9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58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89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717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79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864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3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704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502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71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2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761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35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89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5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76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7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34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0371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899991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279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568557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56566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94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58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716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0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68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458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083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55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62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06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88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59305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944439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173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237955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59203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29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376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665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151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238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54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125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5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78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429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770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0553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269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0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22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361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5737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51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08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4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73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38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03-Jun-21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32" y="2229227"/>
            <a:ext cx="5071729" cy="3798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66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"/>
    </mc:Choice>
    <mc:Fallback xmlns="">
      <p:transition spd="slow" advTm="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3000">
              <a:schemeClr val="accent1">
                <a:lumMod val="60000"/>
                <a:lumOff val="40000"/>
              </a:schemeClr>
            </a:gs>
            <a:gs pos="88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3675"/>
            <a:ext cx="10515600" cy="21351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 হওয়া। বিশেষ করে রাতে কাশি হতে পারে। হাসলে বা ব্যায়াম করার সময়ও কাশি শুরু হতে পারে।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336994"/>
            <a:ext cx="107796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কথা বলতে সমস্যা হওয়া। রোগী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ঠিকভাবে কথা বলতে পারবে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47" y="2537323"/>
            <a:ext cx="5314992" cy="3720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807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90" y="0"/>
            <a:ext cx="1028241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6194" y="-14383"/>
            <a:ext cx="76104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শ্বাস নেওয়ার সময় বুকে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অনুভব করা।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 দুর্বল হয়ে যাওয়া।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"/>
    </mc:Choice>
    <mc:Fallback xmlns="">
      <p:transition spd="slow" advTm="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64405" y="1275009"/>
            <a:ext cx="9453093" cy="4765183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23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2" y="2153262"/>
            <a:ext cx="5525700" cy="4218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458250"/>
            <a:ext cx="12862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বায়ূবাহিত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ফুলের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ধূলাবালি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-প্রশ্বাসের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32" y="2153262"/>
            <a:ext cx="5197577" cy="4218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79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7000">
              <a:schemeClr val="accent2">
                <a:lumMod val="60000"/>
                <a:lumOff val="40000"/>
              </a:schemeClr>
            </a:gs>
            <a:gs pos="59000">
              <a:schemeClr val="bg2">
                <a:lumMod val="75000"/>
              </a:schemeClr>
            </a:gs>
            <a:gs pos="82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764" y="276905"/>
            <a:ext cx="1094423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 সাধারণ ঠান্ডাজনিত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ইনফ্লুয়েঞ্জার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33" y="1833674"/>
            <a:ext cx="5842000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83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3000">
              <a:schemeClr val="accent2">
                <a:lumMod val="60000"/>
                <a:lumOff val="40000"/>
              </a:schemeClr>
            </a:gs>
            <a:gs pos="59000">
              <a:schemeClr val="bg2">
                <a:lumMod val="75000"/>
              </a:schemeClr>
            </a:gs>
            <a:gs pos="82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1" y="-1691559"/>
            <a:ext cx="1234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অনেকের</a:t>
            </a:r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ঠান্ডা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সিগারেটের </a:t>
            </a:r>
            <a:r>
              <a:rPr lang="bn-IN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ধো</a:t>
            </a:r>
            <a:r>
              <a:rPr lang="en-US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 </a:t>
            </a:r>
            <a:r>
              <a:rPr lang="en-US" sz="5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জন্যও</a:t>
            </a:r>
            <a:r>
              <a:rPr lang="bn-IN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এজ</a:t>
            </a:r>
            <a:r>
              <a:rPr lang="en-US" sz="5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bn-IN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83" y="2939178"/>
            <a:ext cx="4491440" cy="3054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5" y="2719552"/>
            <a:ext cx="4909201" cy="32744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39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296" y="644009"/>
            <a:ext cx="9345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খাবারে এলার্জি আছে যা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এজমা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করতে পারে।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65" y="2170894"/>
            <a:ext cx="6886049" cy="33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57" y="1459640"/>
            <a:ext cx="5798780" cy="5061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0721" y="360608"/>
            <a:ext cx="752025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অ্যাজমা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হাঁপানির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91"/>
          <a:stretch/>
        </p:blipFill>
        <p:spPr>
          <a:xfrm>
            <a:off x="3369373" y="1968542"/>
            <a:ext cx="5788074" cy="412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500273" y="743181"/>
            <a:ext cx="7515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IN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জমার </a:t>
            </a:r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 উপায় ও চিকিৎসাঃ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0824"/>
            <a:ext cx="20638" cy="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8921" y="570842"/>
            <a:ext cx="7598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76" y="1597308"/>
            <a:ext cx="6558835" cy="4643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4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90360"/>
            <a:ext cx="8911687" cy="128089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জাহাঙ্গীর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আলম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বিজ্ঞান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nip Diagonal Corner Rectangle 3"/>
          <p:cNvSpPr/>
          <p:nvPr/>
        </p:nvSpPr>
        <p:spPr>
          <a:xfrm rot="10800000" flipV="1">
            <a:off x="867505" y="1905000"/>
            <a:ext cx="996462" cy="400622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Wave 5"/>
          <p:cNvSpPr/>
          <p:nvPr/>
        </p:nvSpPr>
        <p:spPr>
          <a:xfrm>
            <a:off x="2589212" y="5007847"/>
            <a:ext cx="8911687" cy="1806749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কাদিরপুর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এম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নাথ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অষ্টগ্রাম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কিশোরগঞ্জ</a:t>
            </a:r>
            <a:r>
              <a:rPr lang="en-US" sz="2800" b="1" dirty="0" smtClean="0">
                <a:solidFill>
                  <a:schemeClr val="tx1"/>
                </a:solidFill>
              </a:rPr>
              <a:t> ৷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98" y="2162517"/>
            <a:ext cx="2246313" cy="2845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46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716" y="195634"/>
            <a:ext cx="10635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এড়িয়ে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75" y="903521"/>
            <a:ext cx="7431996" cy="602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8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9000">
              <a:schemeClr val="accent1">
                <a:lumMod val="40000"/>
                <a:lumOff val="6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52" y="1913405"/>
            <a:ext cx="6905625" cy="404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" y="160939"/>
            <a:ext cx="1181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প্রশ্বাস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মনিটরিং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উপসর্গ দেখা দিলে ওষুধ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ডাক্তারের সাথে যোগাযোগ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উপসর্গ কম থাকতে চিকিৎসা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83" y="2103063"/>
            <a:ext cx="5362575" cy="3781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95080" y="671918"/>
            <a:ext cx="11349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উপসর্গ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দিলে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তাড়াতাড়ি উপসর্গ কমাতে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ইনহেলার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"/>
    </mc:Choice>
    <mc:Fallback xmlns="">
      <p:transition spd="slow" advTm="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3"/>
          <p:cNvSpPr/>
          <p:nvPr/>
        </p:nvSpPr>
        <p:spPr>
          <a:xfrm flipH="1">
            <a:off x="3593690" y="247650"/>
            <a:ext cx="8391832" cy="6636775"/>
          </a:xfrm>
          <a:prstGeom prst="star32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অ্যাজমা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 rot="16419818">
            <a:off x="-894616" y="2452535"/>
            <a:ext cx="5239340" cy="2227006"/>
          </a:xfrm>
          <a:prstGeom prst="wave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86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32-Point Star 4"/>
          <p:cNvSpPr/>
          <p:nvPr/>
        </p:nvSpPr>
        <p:spPr>
          <a:xfrm>
            <a:off x="7261412" y="67235"/>
            <a:ext cx="4930588" cy="3738282"/>
          </a:xfrm>
          <a:prstGeom prst="star32">
            <a:avLst/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বাচঁতে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5730" y="5715000"/>
            <a:ext cx="9318811" cy="7620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"/>
    </mc:Choice>
    <mc:Fallback xmlns="">
      <p:transition spd="slow" advTm="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পরিচিতি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817" y="1753161"/>
            <a:ext cx="3505199" cy="410789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৯ম – ১০ম –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শ্রেণি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জীব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বিজ্ঞান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অধ্যায়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৭ম</a:t>
            </a:r>
          </a:p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গ্যাসীয়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বিনিময়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82" y="446089"/>
            <a:ext cx="4320705" cy="54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16926"/>
            <a:ext cx="10475259" cy="150465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17" y="2046022"/>
            <a:ext cx="4721667" cy="4721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043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33"/>
    </mc:Choice>
    <mc:Fallback xmlns="">
      <p:transition spd="slow" advTm="29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accent2">
                <a:lumMod val="40000"/>
                <a:lumOff val="6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অ্যাজমা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হাঁপানি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69499" y="360608"/>
            <a:ext cx="6284890" cy="1107583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পাঠ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"/>
    </mc:Choice>
    <mc:Fallback xmlns=""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4000">
              <a:schemeClr val="tx1">
                <a:lumMod val="50000"/>
              </a:schemeClr>
            </a:gs>
            <a:gs pos="84000">
              <a:srgbClr val="7030A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অ্যাজমা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হাঁপানি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কী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জানতে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পারবো</a:t>
            </a:r>
            <a:r>
              <a:rPr lang="en-US" b="1" dirty="0" smtClean="0">
                <a:solidFill>
                  <a:schemeClr val="bg1"/>
                </a:solidFill>
              </a:rPr>
              <a:t> ।</a:t>
            </a:r>
          </a:p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অ্যাজমার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লক্ষণ</a:t>
            </a:r>
            <a:r>
              <a:rPr lang="en-US" b="1" dirty="0" smtClean="0">
                <a:solidFill>
                  <a:schemeClr val="bg1"/>
                </a:solidFill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</a:rPr>
              <a:t>কারণ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ব্যাখা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করতে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পারবো</a:t>
            </a:r>
            <a:r>
              <a:rPr lang="en-US" b="1" dirty="0" smtClean="0">
                <a:solidFill>
                  <a:schemeClr val="bg1"/>
                </a:solidFill>
              </a:rPr>
              <a:t> ।</a:t>
            </a:r>
          </a:p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অ্যাজমা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বা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হাঁপানি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হতে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মুক্তি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লাভের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উপায়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সম্পর্কে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জানতে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পারবো</a:t>
            </a:r>
            <a:r>
              <a:rPr lang="en-US" b="1" dirty="0" smtClean="0">
                <a:solidFill>
                  <a:schemeClr val="bg1"/>
                </a:solidFill>
              </a:rPr>
              <a:t>।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… …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"/>
    </mc:Choice>
    <mc:Fallback xmlns="">
      <p:transition spd="slow" advTm="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563" y="601528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 </a:t>
            </a:r>
            <a:r>
              <a:rPr lang="bn-IN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হাঁপানি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8426"/>
            <a:ext cx="10515600" cy="4191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খুব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রোগের নাম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শ্বাসনা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প্রদাহ জনিত একটি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যেই </a:t>
            </a:r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প্রদাহের 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 ও কাশি হয়। রোগী শ্বাস নেওয়ার সময়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bn-IN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I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করে ও খুব ঘন ও ছোট শ্বাস নেয়।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62" y="132734"/>
            <a:ext cx="5346291" cy="299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8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6"/>
    </mc:Choice>
    <mc:Fallback xmlns="">
      <p:transition spd="slow" advTm="2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66" y="2065866"/>
            <a:ext cx="6731000" cy="4487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404532" y="169331"/>
            <a:ext cx="6533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জমার লক্ষ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"/>
    </mc:Choice>
    <mc:Fallback xmlns="">
      <p:transition spd="slow" advTm="88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875">
              <a:schemeClr val="accent2">
                <a:lumMod val="40000"/>
                <a:lumOff val="60000"/>
              </a:schemeClr>
            </a:gs>
            <a:gs pos="41000">
              <a:schemeClr val="accent1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21" y="2364619"/>
            <a:ext cx="6905625" cy="4048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90918" y="687774"/>
            <a:ext cx="741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ও ঘন ঘন শ্বাস নেওয়া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8119" y="1441289"/>
            <a:ext cx="695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★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নেওয়ার সময় বিশেষ ধরনের </a:t>
            </a:r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bn-IN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Custom 7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Custom 8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1405</TotalTime>
  <Words>285</Words>
  <Application>Microsoft Office PowerPoint</Application>
  <PresentationFormat>Widescreen</PresentationFormat>
  <Paragraphs>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Trebuchet MS</vt:lpstr>
      <vt:lpstr>Wingdings 3</vt:lpstr>
      <vt:lpstr>Berlin</vt:lpstr>
      <vt:lpstr>1_Berlin</vt:lpstr>
      <vt:lpstr>2_Berlin</vt:lpstr>
      <vt:lpstr>Wisp</vt:lpstr>
      <vt:lpstr>1_Wisp</vt:lpstr>
      <vt:lpstr>1_Office Theme</vt:lpstr>
      <vt:lpstr>Office Theme</vt:lpstr>
      <vt:lpstr>স্বাগতম</vt:lpstr>
      <vt:lpstr>জাহাঙ্গীর আলম সহকারি শিক্ষক (জীব বিজ্ঞান)</vt:lpstr>
      <vt:lpstr>পাঠ পরিচিতি</vt:lpstr>
      <vt:lpstr>এটি দেহের কোন ধরনের অঙ্গ ?</vt:lpstr>
      <vt:lpstr>অ্যাজমা বা হাঁপানি</vt:lpstr>
      <vt:lpstr>এই পাঠ শেষে আমরা … … …</vt:lpstr>
      <vt:lpstr>অ্যাজমা বা হাঁপানি কী?</vt:lpstr>
      <vt:lpstr>PowerPoint Presentation</vt:lpstr>
      <vt:lpstr>PowerPoint Presentation</vt:lpstr>
      <vt:lpstr>★ কাশি হওয়া। বিশেষ করে রাতে কাশি হতে পারে। হাসলে বা ব্যায়াম করার সময়ও কাশি শুরু হতে পারে।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অ্যাজমা বা হাঁপানি</dc:title>
  <dc:creator>Kadirpur S. M. Nath High School Austrgram</dc:creator>
  <cp:lastModifiedBy>Kadirpur S. M. Nath High School Austrgram</cp:lastModifiedBy>
  <cp:revision>71</cp:revision>
  <dcterms:created xsi:type="dcterms:W3CDTF">2021-02-26T07:55:47Z</dcterms:created>
  <dcterms:modified xsi:type="dcterms:W3CDTF">2021-06-03T15:55:47Z</dcterms:modified>
</cp:coreProperties>
</file>