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4" r:id="rId19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22" y="-9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96240" y="32918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44175" y="434162"/>
            <a:ext cx="10798852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39089" y="1820206"/>
            <a:ext cx="1010412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39089" y="3685032"/>
            <a:ext cx="1010412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796" y="530352"/>
            <a:ext cx="10639044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533405"/>
            <a:ext cx="257556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420" y="533403"/>
            <a:ext cx="772668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796" y="530352"/>
            <a:ext cx="10639044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96240" y="32918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44175" y="434163"/>
            <a:ext cx="10798852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47" y="4928616"/>
            <a:ext cx="10639044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847" y="5624484"/>
            <a:ext cx="10639044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658" y="530352"/>
            <a:ext cx="511149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968" y="530352"/>
            <a:ext cx="5111496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96" y="4983480"/>
            <a:ext cx="10639044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391" y="579438"/>
            <a:ext cx="5111496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047820" y="579438"/>
            <a:ext cx="5111496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89391" y="1447800"/>
            <a:ext cx="511149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47820" y="1447800"/>
            <a:ext cx="5111496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6240" y="32918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419" y="533400"/>
            <a:ext cx="386334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200501" y="1447802"/>
            <a:ext cx="386334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89784" y="930144"/>
            <a:ext cx="6014007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96240" y="32918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321040" y="434162"/>
            <a:ext cx="3021987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012056"/>
            <a:ext cx="1069848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401526" y="533400"/>
            <a:ext cx="2912364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7924" y="435768"/>
            <a:ext cx="770290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6240" y="329185"/>
            <a:ext cx="11091672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44175" y="434162"/>
            <a:ext cx="10798852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53796" y="4985590"/>
            <a:ext cx="10639044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3796" y="530352"/>
            <a:ext cx="10639044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4909226" y="6111876"/>
            <a:ext cx="2971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7881026" y="6111876"/>
            <a:ext cx="2971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852826" y="6111876"/>
            <a:ext cx="5943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685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lobalrose-flower-bouquets-prime-100-red-roses-64_1000 - HalfCute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31216"/>
            <a:ext cx="64008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335509" y="1676399"/>
            <a:ext cx="4334272" cy="2798185"/>
            <a:chOff x="1219200" y="1676400"/>
            <a:chExt cx="4334272" cy="2798185"/>
          </a:xfrm>
        </p:grpSpPr>
        <p:pic>
          <p:nvPicPr>
            <p:cNvPr id="10242" name="Picture 2" descr="দৈনিক জনকন্ঠ || পর্যাপ্ত পাবলিক টয়লেট নেই- যত্রতত্র চলে মলমূত্র ত্যাগ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46" r="14181" b="22358"/>
            <a:stretch/>
          </p:blipFill>
          <p:spPr bwMode="auto">
            <a:xfrm>
              <a:off x="1219200" y="1676400"/>
              <a:ext cx="4334272" cy="2798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>
              <a:off x="1219200" y="1676400"/>
              <a:ext cx="4334272" cy="27981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219200" y="1676400"/>
              <a:ext cx="4334272" cy="27981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219200" y="1676400"/>
            <a:ext cx="4267200" cy="2798185"/>
            <a:chOff x="5715000" y="1676400"/>
            <a:chExt cx="4953000" cy="2798185"/>
          </a:xfrm>
        </p:grpSpPr>
        <p:pic>
          <p:nvPicPr>
            <p:cNvPr id="10244" name="Picture 4" descr="নিকোটিনের ধোঁয়া - Posts | Faceboo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676400"/>
              <a:ext cx="4953000" cy="2798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 flipV="1">
              <a:off x="5735782" y="1676400"/>
              <a:ext cx="4932218" cy="27981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35782" y="1676400"/>
              <a:ext cx="4932218" cy="27981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700390" y="451995"/>
            <a:ext cx="425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5098473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সিগারেটের ধোঁয়া বায়ু দূষিত করে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যেখানে সেখানে মলমূত্র ত্যাগ করায় বায়ুতে দুর্গন্ধ ছড়ায়।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3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26" y="1447800"/>
            <a:ext cx="5943600" cy="3498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1668462" y="5250623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পায়ে হেঁটে অথবা সাইকেলে চলাচল করে বায়ু দূষণ রোধ করা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9557" y="609600"/>
            <a:ext cx="5748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 প্রতিরোধে আমরা কী করতে পারি?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62" y="1447800"/>
            <a:ext cx="6477000" cy="3922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20962" y="5792517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 নির্দিষ্ট স্থানে ফেলে বায়ু দূষণ কমানো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9557" y="609600"/>
            <a:ext cx="627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 প্রতিরোধে আমরা কী করতে পারি?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92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9562" y="5779979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 কালো ধোঁয়া রোধ করে বায়ু দূষণ কমানো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62" y="1295399"/>
            <a:ext cx="6400800" cy="391620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099557" y="609600"/>
            <a:ext cx="627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 প্রতিরোধে আমরা কী করতে পারি?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0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8362" y="914400"/>
            <a:ext cx="5850716" cy="64633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পাঠ্যবইয়ের সাথে শিক্ষার্থীদের সংযোগ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5713" y="3150717"/>
            <a:ext cx="6238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প্রাথমিক বিজ্ঞান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৪১ নং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 খোলে নিরবে পড়।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2" y="609600"/>
            <a:ext cx="439274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9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9873" y="891017"/>
            <a:ext cx="177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7962" y="2158425"/>
            <a:ext cx="629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 ২টি কারণ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নিজের খাতায়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1762" y="3200400"/>
            <a:ext cx="1028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বিভিন্ন কাজের জন্য বায়ু দূষণ ঘটে। যেমন মোটরগাড়ির কালো ধোঁয়া।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962" y="39624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আগুন এবং কলকারখানার ধুলা এবং ধোঁয়া।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7962" y="4749225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 নিক্ষেপ।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25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962" y="21584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তোমার খাতায় লেখ।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1762" y="3200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বায়ু দূষিত হয়?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7962" y="3962400"/>
            <a:ext cx="4675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বায়ুতে কীভাবে দুর্গন্ধ ছড়ায়?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4419600" y="762000"/>
            <a:ext cx="2438400" cy="79337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1818" y="2209799"/>
            <a:ext cx="4973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 প্রতিরোধের উপায় কী?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1818" y="31490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বায়ু দূষিত হয়?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962400" y="1093082"/>
            <a:ext cx="3856038" cy="79337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24720" y="752061"/>
            <a:ext cx="3730487" cy="781878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338" name="Picture 2" descr="File:গোলাপ ফুল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924" y="1904999"/>
            <a:ext cx="5291276" cy="39633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484909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15000" y="1219200"/>
            <a:ext cx="0" cy="48768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905000" y="519545"/>
            <a:ext cx="2438400" cy="2438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581400"/>
            <a:ext cx="502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আবু ছালেহ মোহাম্মদ নোমান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২৮নং রামপুর সরকারি প্রাথমিক বিদ্যালয়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ছাতক, সুনামগঞ্জ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০১৭১৫১৪২৯৪৮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749638"/>
            <a:ext cx="1707173" cy="223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867400" y="3200400"/>
            <a:ext cx="5486400" cy="3048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পাঠের শিরোণামঃ বায়ু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বিভিন্ন গ্যাস... সহপাঠীদের সাথে আলোচনা কর।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 ৩০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56510"/>
            <a:ext cx="4467225" cy="296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1356511"/>
            <a:ext cx="4202835" cy="29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3062" y="595745"/>
            <a:ext cx="599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 বন্ধুরা ছবিগুলোতে কি দেখতে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571999"/>
            <a:ext cx="265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মোটরগাড়ির ধোঁয়া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6043" y="4571998"/>
            <a:ext cx="265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আগুনের ধোঁয়া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5309174"/>
            <a:ext cx="3777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6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গাড়ির কালো ধোঁয়া বন্ধ করতে পুলিশকে আইনজীবীর চিঠ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22" y="1524000"/>
            <a:ext cx="4737723" cy="2842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187" y="4724402"/>
            <a:ext cx="265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মোটরগাড়ির ধোঁয়া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15200" y="4724400"/>
            <a:ext cx="265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বায়ুতে ধূলিকণা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2" name="Picture 6" descr="ধুলোয় ধুলোময় নগরী | Raj Ba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2" y="1524000"/>
            <a:ext cx="4787884" cy="29385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93062" y="595745"/>
            <a:ext cx="5996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শিক্ষার্থী বন্ধুরা ছবিগুলোতে কি দেখতে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9735" y="5579619"/>
            <a:ext cx="4566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ধূলিকণা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799" y="1143000"/>
            <a:ext cx="2653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/>
          <p:cNvSpPr/>
          <p:nvPr/>
        </p:nvSpPr>
        <p:spPr>
          <a:xfrm>
            <a:off x="3307772" y="2743200"/>
            <a:ext cx="5791200" cy="1143000"/>
          </a:xfrm>
          <a:prstGeom prst="star32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বায়ু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4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191000" y="1143000"/>
            <a:ext cx="3352800" cy="7620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590800"/>
            <a:ext cx="97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7400" y="3136612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৫.৪.১ বায়ু দূষণ রোধের উপায় বর্ণনা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9542" y="457200"/>
            <a:ext cx="425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Amer Fogging Machine Is Damage - आमेर में डेढ़ साल से खराब पड़ी है फोगिंग  मशीन | Patrika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4419600" cy="2859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1676400"/>
            <a:ext cx="4460948" cy="28597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68542" y="5257800"/>
            <a:ext cx="4638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মোটরগাড়ির ধোঁয়া বায়ু দূষিত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বাংলা পন্ডিত : বায়ু দূষণের বিভিন্ন কারণ, প্রভাব এবং প্রতিরোধের উপায় | Air  Pollution Causes, Effects And Ways Of Preven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6224848" cy="350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0390" y="451995"/>
            <a:ext cx="425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898" y="5638800"/>
            <a:ext cx="5789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ধরণের গ্যাস বায়ু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12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0390" y="451995"/>
            <a:ext cx="425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দেখতে পাচ্ছ?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899" y="5638800"/>
            <a:ext cx="4996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আবর্জনার গন্ধ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দূষিত করে।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438400" y="1371600"/>
            <a:ext cx="6781800" cy="4094511"/>
            <a:chOff x="2438400" y="1233055"/>
            <a:chExt cx="6781800" cy="4094511"/>
          </a:xfrm>
        </p:grpSpPr>
        <p:pic>
          <p:nvPicPr>
            <p:cNvPr id="8194" name="Picture 2" descr="রাস্তার পাশে ময়লা আবর্জনা ভোগান্তিতে পথচারীরা | 659160 | কালের কণ্ঠ |  kalerkanth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233055"/>
              <a:ext cx="6781800" cy="40945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2438400" y="1233055"/>
              <a:ext cx="6781800" cy="40945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438400" y="1233055"/>
              <a:ext cx="6781800" cy="40945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469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261</TotalTime>
  <Words>282</Words>
  <Application>Microsoft Office PowerPoint</Application>
  <PresentationFormat>Custom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 Numan</dc:creator>
  <cp:lastModifiedBy>NUMAN</cp:lastModifiedBy>
  <cp:revision>19</cp:revision>
  <dcterms:created xsi:type="dcterms:W3CDTF">2006-08-16T00:00:00Z</dcterms:created>
  <dcterms:modified xsi:type="dcterms:W3CDTF">2021-06-02T20:18:33Z</dcterms:modified>
</cp:coreProperties>
</file>