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99" r:id="rId3"/>
    <p:sldId id="265" r:id="rId4"/>
    <p:sldId id="293" r:id="rId5"/>
    <p:sldId id="292" r:id="rId6"/>
    <p:sldId id="267" r:id="rId7"/>
    <p:sldId id="268" r:id="rId8"/>
    <p:sldId id="257" r:id="rId9"/>
    <p:sldId id="289" r:id="rId10"/>
    <p:sldId id="270" r:id="rId11"/>
    <p:sldId id="259" r:id="rId12"/>
    <p:sldId id="286" r:id="rId13"/>
    <p:sldId id="272" r:id="rId14"/>
    <p:sldId id="280" r:id="rId15"/>
    <p:sldId id="277" r:id="rId16"/>
    <p:sldId id="295" r:id="rId17"/>
    <p:sldId id="290" r:id="rId18"/>
    <p:sldId id="294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10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2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B275-47FE-4BF5-B0B1-577FA3729CE3}" type="datetimeFigureOut">
              <a:rPr lang="en-US" smtClean="0"/>
              <a:t>03-Jun-21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সবাইকে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3" y="2101933"/>
            <a:ext cx="10224655" cy="44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Binary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4" y="1806261"/>
            <a:ext cx="2455907" cy="3757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77" y="1898425"/>
            <a:ext cx="3521701" cy="38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77" y="223459"/>
            <a:ext cx="10727028" cy="61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5" y="287851"/>
            <a:ext cx="10515600" cy="1325563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Octal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872" y="2160588"/>
            <a:ext cx="4234294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6" y="2047472"/>
            <a:ext cx="3773509" cy="43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Octal to Decimal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1815921"/>
            <a:ext cx="8667482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Heaxadecimal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3" y="1819275"/>
            <a:ext cx="3090928" cy="4594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4" y="1819275"/>
            <a:ext cx="4791344" cy="45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281"/>
            <a:ext cx="10031568" cy="56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কাজ়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endParaRPr lang="en-US" sz="3600" b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খ”দ্ল</a:t>
            </a:r>
            <a:endParaRPr lang="en-US" sz="40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69923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3Dকে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4353058"/>
            <a:ext cx="8075054" cy="2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2933206"/>
            <a:ext cx="9547760" cy="35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5" y="3012023"/>
            <a:ext cx="10659860" cy="36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682"/>
            <a:ext cx="10355283" cy="43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8790" y="2505075"/>
            <a:ext cx="586878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593982" y="2505075"/>
            <a:ext cx="4761405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অধ্যায়ঃ-৩য়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/০৬/২০২১ইং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66" y="1978962"/>
            <a:ext cx="1753533" cy="17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9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4" y="2353659"/>
            <a:ext cx="94788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62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(Number System)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পাঠ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২)বিভিন্ন প্রকার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রুপান্তর করতে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Number System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8482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Number Systems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510384"/>
            <a:ext cx="10515600" cy="466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ভিত্তিঃ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ঐ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প্রতীকসমূহের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প্রকার।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3181080"/>
            <a:ext cx="7258318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Systens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31" y="1690689"/>
            <a:ext cx="10341734" cy="4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3173368"/>
            <a:ext cx="9471338" cy="3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212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NikoshBAN</vt:lpstr>
      <vt:lpstr>Trebuchet MS</vt:lpstr>
      <vt:lpstr>Wingdings 3</vt:lpstr>
      <vt:lpstr>Facet</vt:lpstr>
      <vt:lpstr>                 সবাইকে স্বাগত </vt:lpstr>
      <vt:lpstr>     পরিচিতি </vt:lpstr>
      <vt:lpstr>               প্রেষনা দান </vt:lpstr>
      <vt:lpstr>             পাঠ ঘোষনা</vt:lpstr>
      <vt:lpstr>                     শিখন ফল</vt:lpstr>
      <vt:lpstr>              Number System</vt:lpstr>
      <vt:lpstr>               Number Systems</vt:lpstr>
      <vt:lpstr>    Number Systens</vt:lpstr>
      <vt:lpstr>           একক কাজ </vt:lpstr>
      <vt:lpstr>     Decimal to Binary</vt:lpstr>
      <vt:lpstr>PowerPoint Presentation</vt:lpstr>
      <vt:lpstr>      Decimal to Octal</vt:lpstr>
      <vt:lpstr>            Octal to Decimal</vt:lpstr>
      <vt:lpstr>    Decimal to Heaxadecimal</vt:lpstr>
      <vt:lpstr>PowerPoint Presentation</vt:lpstr>
      <vt:lpstr>       দলীয় কাজ়</vt:lpstr>
      <vt:lpstr>                 পাঠ মূল্যায়ন</vt:lpstr>
      <vt:lpstr>         বাড়ির কাজ </vt:lpstr>
      <vt:lpstr>             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2020-05-03T09:09:37Z</dcterms:created>
  <dcterms:modified xsi:type="dcterms:W3CDTF">2021-06-03T02:14:53Z</dcterms:modified>
</cp:coreProperties>
</file>