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5" r:id="rId6"/>
    <p:sldId id="264" r:id="rId7"/>
    <p:sldId id="283" r:id="rId8"/>
    <p:sldId id="266" r:id="rId9"/>
    <p:sldId id="282" r:id="rId10"/>
    <p:sldId id="268" r:id="rId11"/>
    <p:sldId id="269" r:id="rId12"/>
    <p:sldId id="273" r:id="rId13"/>
    <p:sldId id="276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E0B07-6664-437D-87EA-F9556B568BC1}" type="doc">
      <dgm:prSet loTypeId="urn:microsoft.com/office/officeart/2005/8/layout/radial3" loCatId="cycle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09E47A-A908-4F52-A07E-F1496892741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FFFF00"/>
        </a:solidFill>
        <a:ln>
          <a:noFill/>
        </a:ln>
      </dgm:spPr>
      <dgm:t>
        <a:bodyPr/>
        <a:lstStyle/>
        <a:p>
          <a:r>
            <a:rPr lang="bn-BD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 সমূহ</a:t>
          </a:r>
          <a:endParaRPr lang="en-US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368B6-6540-4D73-B9BB-B5F75A2EAC45}" type="parTrans" cxnId="{4924BC38-20D5-4716-8222-8A6293C2F6FF}">
      <dgm:prSet/>
      <dgm:spPr/>
      <dgm:t>
        <a:bodyPr/>
        <a:lstStyle/>
        <a:p>
          <a:endParaRPr lang="en-US"/>
        </a:p>
      </dgm:t>
    </dgm:pt>
    <dgm:pt modelId="{A82C1019-BFAD-4692-88D4-09331A07EE50}" type="sibTrans" cxnId="{4924BC38-20D5-4716-8222-8A6293C2F6FF}">
      <dgm:prSet/>
      <dgm:spPr/>
      <dgm:t>
        <a:bodyPr/>
        <a:lstStyle/>
        <a:p>
          <a:endParaRPr lang="en-US"/>
        </a:p>
      </dgm:t>
    </dgm:pt>
    <dgm:pt modelId="{FFB0466F-46D7-4232-A015-3D0B0F36AE47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দেনাদার</a:t>
          </a:r>
          <a:endParaRPr lang="en-US" dirty="0">
            <a:solidFill>
              <a:schemeClr val="tx1"/>
            </a:solidFill>
          </a:endParaRPr>
        </a:p>
      </dgm:t>
    </dgm:pt>
    <dgm:pt modelId="{4A53CB63-836F-4451-A1B0-F66580350DA3}" type="parTrans" cxnId="{81D2EE34-22E9-4FFF-BE8F-12E0E1A77C64}">
      <dgm:prSet/>
      <dgm:spPr/>
      <dgm:t>
        <a:bodyPr/>
        <a:lstStyle/>
        <a:p>
          <a:endParaRPr lang="en-US"/>
        </a:p>
      </dgm:t>
    </dgm:pt>
    <dgm:pt modelId="{780654F8-9A5F-44D7-94EF-C47B43A4F7FE}" type="sibTrans" cxnId="{81D2EE34-22E9-4FFF-BE8F-12E0E1A77C64}">
      <dgm:prSet/>
      <dgm:spPr/>
      <dgm:t>
        <a:bodyPr/>
        <a:lstStyle/>
        <a:p>
          <a:endParaRPr lang="en-US"/>
        </a:p>
      </dgm:t>
    </dgm:pt>
    <dgm:pt modelId="{441471D0-54A9-468A-AF4D-AFA107AB72A6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bn-BD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মজুদপণ্য</a:t>
          </a:r>
          <a:endParaRPr lang="en-US" dirty="0">
            <a:solidFill>
              <a:schemeClr val="tx1"/>
            </a:solidFill>
          </a:endParaRPr>
        </a:p>
      </dgm:t>
    </dgm:pt>
    <dgm:pt modelId="{FB05476B-0A87-4E43-9401-A4EF1BD99EEC}" type="parTrans" cxnId="{6FF5BB6B-F284-4C12-8907-6E290D2589BC}">
      <dgm:prSet/>
      <dgm:spPr/>
      <dgm:t>
        <a:bodyPr/>
        <a:lstStyle/>
        <a:p>
          <a:endParaRPr lang="en-US"/>
        </a:p>
      </dgm:t>
    </dgm:pt>
    <dgm:pt modelId="{1BF07535-ADAB-4AF6-831F-EBD836B51309}" type="sibTrans" cxnId="{6FF5BB6B-F284-4C12-8907-6E290D2589BC}">
      <dgm:prSet/>
      <dgm:spPr/>
      <dgm:t>
        <a:bodyPr/>
        <a:lstStyle/>
        <a:p>
          <a:endParaRPr lang="en-US"/>
        </a:p>
      </dgm:t>
    </dgm:pt>
    <dgm:pt modelId="{8523DBB9-757C-49C5-BAA3-5574433DE650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bn-BD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প্রাপ্যবিল</a:t>
          </a:r>
          <a:endParaRPr lang="en-US" dirty="0">
            <a:solidFill>
              <a:schemeClr val="tx1"/>
            </a:solidFill>
          </a:endParaRPr>
        </a:p>
      </dgm:t>
    </dgm:pt>
    <dgm:pt modelId="{C3F38FDB-5D90-4B60-8EC5-A078C5FD9E42}" type="parTrans" cxnId="{EFEAAF4F-24D7-4CEA-B5E7-139477B79D79}">
      <dgm:prSet/>
      <dgm:spPr/>
      <dgm:t>
        <a:bodyPr/>
        <a:lstStyle/>
        <a:p>
          <a:endParaRPr lang="en-US"/>
        </a:p>
      </dgm:t>
    </dgm:pt>
    <dgm:pt modelId="{F5AAE40A-B6A9-44D3-B881-2B80C5CEDA9F}" type="sibTrans" cxnId="{EFEAAF4F-24D7-4CEA-B5E7-139477B79D79}">
      <dgm:prSet/>
      <dgm:spPr/>
      <dgm:t>
        <a:bodyPr/>
        <a:lstStyle/>
        <a:p>
          <a:endParaRPr lang="en-US"/>
        </a:p>
      </dgm:t>
    </dgm:pt>
    <dgm:pt modelId="{8AA85B4C-D12F-4306-A973-B01C3C0C5B9E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ব্যাংক জমা</a:t>
          </a:r>
          <a:endParaRPr lang="en-US" dirty="0">
            <a:solidFill>
              <a:schemeClr val="tx1"/>
            </a:solidFill>
          </a:endParaRPr>
        </a:p>
      </dgm:t>
    </dgm:pt>
    <dgm:pt modelId="{85CA666A-AEE1-431F-822A-13268AB563EA}" type="parTrans" cxnId="{352D3B44-F272-4A8D-BD09-14DD062976D9}">
      <dgm:prSet/>
      <dgm:spPr/>
      <dgm:t>
        <a:bodyPr/>
        <a:lstStyle/>
        <a:p>
          <a:endParaRPr lang="en-US"/>
        </a:p>
      </dgm:t>
    </dgm:pt>
    <dgm:pt modelId="{8C8383F6-9EE3-4146-A78F-9F77AB702C43}" type="sibTrans" cxnId="{352D3B44-F272-4A8D-BD09-14DD062976D9}">
      <dgm:prSet/>
      <dgm:spPr/>
      <dgm:t>
        <a:bodyPr/>
        <a:lstStyle/>
        <a:p>
          <a:endParaRPr lang="en-US"/>
        </a:p>
      </dgm:t>
    </dgm:pt>
    <dgm:pt modelId="{EDB03D5A-38B9-4547-AF44-C37BD128E8A0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বিনিয়োগ</a:t>
          </a:r>
          <a:endParaRPr lang="en-US" dirty="0">
            <a:solidFill>
              <a:schemeClr val="tx1"/>
            </a:solidFill>
          </a:endParaRPr>
        </a:p>
      </dgm:t>
    </dgm:pt>
    <dgm:pt modelId="{BBB79E06-5EF2-4D59-8306-5227AAD2DE18}" type="parTrans" cxnId="{E207B812-3768-4404-AE33-F077ECEC124D}">
      <dgm:prSet/>
      <dgm:spPr/>
      <dgm:t>
        <a:bodyPr/>
        <a:lstStyle/>
        <a:p>
          <a:endParaRPr lang="en-US"/>
        </a:p>
      </dgm:t>
    </dgm:pt>
    <dgm:pt modelId="{B0ED0494-0F53-4876-8B65-A2BE1259B4EB}" type="sibTrans" cxnId="{E207B812-3768-4404-AE33-F077ECEC124D}">
      <dgm:prSet/>
      <dgm:spPr/>
      <dgm:t>
        <a:bodyPr/>
        <a:lstStyle/>
        <a:p>
          <a:endParaRPr lang="en-US"/>
        </a:p>
      </dgm:t>
    </dgm:pt>
    <dgm:pt modelId="{DAA2E127-BCA4-498E-A585-28A4A8235CBC}" type="pres">
      <dgm:prSet presAssocID="{42EE0B07-6664-437D-87EA-F9556B568B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BCA4F-B119-4C33-B102-54BF27FE5D14}" type="pres">
      <dgm:prSet presAssocID="{42EE0B07-6664-437D-87EA-F9556B568BC1}" presName="radial" presStyleCnt="0">
        <dgm:presLayoutVars>
          <dgm:animLvl val="ctr"/>
        </dgm:presLayoutVars>
      </dgm:prSet>
      <dgm:spPr/>
    </dgm:pt>
    <dgm:pt modelId="{513F11D6-13BF-44E7-88C0-0C7BE399C04A}" type="pres">
      <dgm:prSet presAssocID="{DC09E47A-A908-4F52-A07E-F1496892741B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5AA44A56-43BC-47FC-9239-10CCA43FAA4E}" type="pres">
      <dgm:prSet presAssocID="{FFB0466F-46D7-4232-A015-3D0B0F36AE47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B6E18-E002-455F-B3DA-25D6BCB04F0A}" type="pres">
      <dgm:prSet presAssocID="{EDB03D5A-38B9-4547-AF44-C37BD128E8A0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FB8C9-0B0F-48AA-A087-0E2809FA5B9B}" type="pres">
      <dgm:prSet presAssocID="{8AA85B4C-D12F-4306-A973-B01C3C0C5B9E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4F5BF-11D4-4477-BD19-A9491B92A28C}" type="pres">
      <dgm:prSet presAssocID="{441471D0-54A9-468A-AF4D-AFA107AB72A6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ED68E-CC46-461A-8027-97E82DAF69E7}" type="pres">
      <dgm:prSet presAssocID="{8523DBB9-757C-49C5-BAA3-5574433DE650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D2EE34-22E9-4FFF-BE8F-12E0E1A77C64}" srcId="{DC09E47A-A908-4F52-A07E-F1496892741B}" destId="{FFB0466F-46D7-4232-A015-3D0B0F36AE47}" srcOrd="0" destOrd="0" parTransId="{4A53CB63-836F-4451-A1B0-F66580350DA3}" sibTransId="{780654F8-9A5F-44D7-94EF-C47B43A4F7FE}"/>
    <dgm:cxn modelId="{69E34300-0566-4E81-AFE1-49D88DDE2871}" type="presOf" srcId="{EDB03D5A-38B9-4547-AF44-C37BD128E8A0}" destId="{642B6E18-E002-455F-B3DA-25D6BCB04F0A}" srcOrd="0" destOrd="0" presId="urn:microsoft.com/office/officeart/2005/8/layout/radial3"/>
    <dgm:cxn modelId="{860C3534-E0FA-4C77-8693-56D1EBEA5CA6}" type="presOf" srcId="{441471D0-54A9-468A-AF4D-AFA107AB72A6}" destId="{D5A4F5BF-11D4-4477-BD19-A9491B92A28C}" srcOrd="0" destOrd="0" presId="urn:microsoft.com/office/officeart/2005/8/layout/radial3"/>
    <dgm:cxn modelId="{6FF5BB6B-F284-4C12-8907-6E290D2589BC}" srcId="{DC09E47A-A908-4F52-A07E-F1496892741B}" destId="{441471D0-54A9-468A-AF4D-AFA107AB72A6}" srcOrd="3" destOrd="0" parTransId="{FB05476B-0A87-4E43-9401-A4EF1BD99EEC}" sibTransId="{1BF07535-ADAB-4AF6-831F-EBD836B51309}"/>
    <dgm:cxn modelId="{352D3B44-F272-4A8D-BD09-14DD062976D9}" srcId="{DC09E47A-A908-4F52-A07E-F1496892741B}" destId="{8AA85B4C-D12F-4306-A973-B01C3C0C5B9E}" srcOrd="2" destOrd="0" parTransId="{85CA666A-AEE1-431F-822A-13268AB563EA}" sibTransId="{8C8383F6-9EE3-4146-A78F-9F77AB702C43}"/>
    <dgm:cxn modelId="{E207B812-3768-4404-AE33-F077ECEC124D}" srcId="{DC09E47A-A908-4F52-A07E-F1496892741B}" destId="{EDB03D5A-38B9-4547-AF44-C37BD128E8A0}" srcOrd="1" destOrd="0" parTransId="{BBB79E06-5EF2-4D59-8306-5227AAD2DE18}" sibTransId="{B0ED0494-0F53-4876-8B65-A2BE1259B4EB}"/>
    <dgm:cxn modelId="{5A25CBF0-0451-48F8-BAE4-48DFFE41CE67}" type="presOf" srcId="{42EE0B07-6664-437D-87EA-F9556B568BC1}" destId="{DAA2E127-BCA4-498E-A585-28A4A8235CBC}" srcOrd="0" destOrd="0" presId="urn:microsoft.com/office/officeart/2005/8/layout/radial3"/>
    <dgm:cxn modelId="{36D26805-C529-4C3E-A59F-FAA5CD0CB55A}" type="presOf" srcId="{8AA85B4C-D12F-4306-A973-B01C3C0C5B9E}" destId="{A24FB8C9-0B0F-48AA-A087-0E2809FA5B9B}" srcOrd="0" destOrd="0" presId="urn:microsoft.com/office/officeart/2005/8/layout/radial3"/>
    <dgm:cxn modelId="{EFEAAF4F-24D7-4CEA-B5E7-139477B79D79}" srcId="{DC09E47A-A908-4F52-A07E-F1496892741B}" destId="{8523DBB9-757C-49C5-BAA3-5574433DE650}" srcOrd="4" destOrd="0" parTransId="{C3F38FDB-5D90-4B60-8EC5-A078C5FD9E42}" sibTransId="{F5AAE40A-B6A9-44D3-B881-2B80C5CEDA9F}"/>
    <dgm:cxn modelId="{6D7A25EE-939C-486F-9EC9-553770510DBE}" type="presOf" srcId="{DC09E47A-A908-4F52-A07E-F1496892741B}" destId="{513F11D6-13BF-44E7-88C0-0C7BE399C04A}" srcOrd="0" destOrd="0" presId="urn:microsoft.com/office/officeart/2005/8/layout/radial3"/>
    <dgm:cxn modelId="{090C249A-14B4-4923-A107-9BC1C02E1614}" type="presOf" srcId="{8523DBB9-757C-49C5-BAA3-5574433DE650}" destId="{405ED68E-CC46-461A-8027-97E82DAF69E7}" srcOrd="0" destOrd="0" presId="urn:microsoft.com/office/officeart/2005/8/layout/radial3"/>
    <dgm:cxn modelId="{4DCCCD69-CCB5-42F8-BF69-C560B08BBFF9}" type="presOf" srcId="{FFB0466F-46D7-4232-A015-3D0B0F36AE47}" destId="{5AA44A56-43BC-47FC-9239-10CCA43FAA4E}" srcOrd="0" destOrd="0" presId="urn:microsoft.com/office/officeart/2005/8/layout/radial3"/>
    <dgm:cxn modelId="{4924BC38-20D5-4716-8222-8A6293C2F6FF}" srcId="{42EE0B07-6664-437D-87EA-F9556B568BC1}" destId="{DC09E47A-A908-4F52-A07E-F1496892741B}" srcOrd="0" destOrd="0" parTransId="{395368B6-6540-4D73-B9BB-B5F75A2EAC45}" sibTransId="{A82C1019-BFAD-4692-88D4-09331A07EE50}"/>
    <dgm:cxn modelId="{5A09DA54-6597-4D41-A5A4-CDFB7F813B5B}" type="presParOf" srcId="{DAA2E127-BCA4-498E-A585-28A4A8235CBC}" destId="{CA1BCA4F-B119-4C33-B102-54BF27FE5D14}" srcOrd="0" destOrd="0" presId="urn:microsoft.com/office/officeart/2005/8/layout/radial3"/>
    <dgm:cxn modelId="{EB9B4462-B36F-458D-BD5E-DEDC10EEEED8}" type="presParOf" srcId="{CA1BCA4F-B119-4C33-B102-54BF27FE5D14}" destId="{513F11D6-13BF-44E7-88C0-0C7BE399C04A}" srcOrd="0" destOrd="0" presId="urn:microsoft.com/office/officeart/2005/8/layout/radial3"/>
    <dgm:cxn modelId="{1F22531F-42B8-40E9-B790-FC8D42F26C81}" type="presParOf" srcId="{CA1BCA4F-B119-4C33-B102-54BF27FE5D14}" destId="{5AA44A56-43BC-47FC-9239-10CCA43FAA4E}" srcOrd="1" destOrd="0" presId="urn:microsoft.com/office/officeart/2005/8/layout/radial3"/>
    <dgm:cxn modelId="{77A1B2FE-514F-4D0F-9CC7-8AC135817851}" type="presParOf" srcId="{CA1BCA4F-B119-4C33-B102-54BF27FE5D14}" destId="{642B6E18-E002-455F-B3DA-25D6BCB04F0A}" srcOrd="2" destOrd="0" presId="urn:microsoft.com/office/officeart/2005/8/layout/radial3"/>
    <dgm:cxn modelId="{C67D32C9-7728-485D-AE20-DCA5471AC020}" type="presParOf" srcId="{CA1BCA4F-B119-4C33-B102-54BF27FE5D14}" destId="{A24FB8C9-0B0F-48AA-A087-0E2809FA5B9B}" srcOrd="3" destOrd="0" presId="urn:microsoft.com/office/officeart/2005/8/layout/radial3"/>
    <dgm:cxn modelId="{32402059-217A-48C6-ADAA-6868A9684AE7}" type="presParOf" srcId="{CA1BCA4F-B119-4C33-B102-54BF27FE5D14}" destId="{D5A4F5BF-11D4-4477-BD19-A9491B92A28C}" srcOrd="4" destOrd="0" presId="urn:microsoft.com/office/officeart/2005/8/layout/radial3"/>
    <dgm:cxn modelId="{B22AB97F-810F-41D2-A064-23CE903A77D3}" type="presParOf" srcId="{CA1BCA4F-B119-4C33-B102-54BF27FE5D14}" destId="{405ED68E-CC46-461A-8027-97E82DAF69E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E0B07-6664-437D-87EA-F9556B568BC1}" type="doc">
      <dgm:prSet loTypeId="urn:microsoft.com/office/officeart/2005/8/layout/hProcess10" loCatId="pictur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09E47A-A908-4F52-A07E-F1496892741B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দায় সমূহ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368B6-6540-4D73-B9BB-B5F75A2EAC45}" type="parTrans" cxnId="{4924BC38-20D5-4716-8222-8A6293C2F6FF}">
      <dgm:prSet/>
      <dgm:spPr/>
      <dgm:t>
        <a:bodyPr/>
        <a:lstStyle/>
        <a:p>
          <a:endParaRPr lang="en-US"/>
        </a:p>
      </dgm:t>
    </dgm:pt>
    <dgm:pt modelId="{A82C1019-BFAD-4692-88D4-09331A07EE50}" type="sibTrans" cxnId="{4924BC38-20D5-4716-8222-8A6293C2F6FF}">
      <dgm:prSet/>
      <dgm:spPr/>
      <dgm:t>
        <a:bodyPr/>
        <a:lstStyle/>
        <a:p>
          <a:endParaRPr lang="en-US"/>
        </a:p>
      </dgm:t>
    </dgm:pt>
    <dgm:pt modelId="{441471D0-54A9-468A-AF4D-AFA107AB72A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প্রাপ্ত উপভাড়া</a:t>
          </a:r>
          <a:endParaRPr lang="en-US" dirty="0"/>
        </a:p>
      </dgm:t>
    </dgm:pt>
    <dgm:pt modelId="{FB05476B-0A87-4E43-9401-A4EF1BD99EEC}" type="parTrans" cxnId="{6FF5BB6B-F284-4C12-8907-6E290D2589BC}">
      <dgm:prSet/>
      <dgm:spPr/>
      <dgm:t>
        <a:bodyPr/>
        <a:lstStyle/>
        <a:p>
          <a:endParaRPr lang="en-US"/>
        </a:p>
      </dgm:t>
    </dgm:pt>
    <dgm:pt modelId="{1BF07535-ADAB-4AF6-831F-EBD836B51309}" type="sibTrans" cxnId="{6FF5BB6B-F284-4C12-8907-6E290D2589BC}">
      <dgm:prSet/>
      <dgm:spPr/>
      <dgm:t>
        <a:bodyPr/>
        <a:lstStyle/>
        <a:p>
          <a:endParaRPr lang="en-US"/>
        </a:p>
      </dgm:t>
    </dgm:pt>
    <dgm:pt modelId="{8523DBB9-757C-49C5-BAA3-5574433DE65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ব্যাং</a:t>
          </a:r>
          <a:r>
            <a:rPr lang="bn-BD" i="1" dirty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 জমাতিরিক্ত</a:t>
          </a:r>
          <a:endParaRPr lang="en-US" dirty="0"/>
        </a:p>
      </dgm:t>
    </dgm:pt>
    <dgm:pt modelId="{C3F38FDB-5D90-4B60-8EC5-A078C5FD9E42}" type="parTrans" cxnId="{EFEAAF4F-24D7-4CEA-B5E7-139477B79D79}">
      <dgm:prSet/>
      <dgm:spPr/>
      <dgm:t>
        <a:bodyPr/>
        <a:lstStyle/>
        <a:p>
          <a:endParaRPr lang="en-US"/>
        </a:p>
      </dgm:t>
    </dgm:pt>
    <dgm:pt modelId="{F5AAE40A-B6A9-44D3-B881-2B80C5CEDA9F}" type="sibTrans" cxnId="{EFEAAF4F-24D7-4CEA-B5E7-139477B79D79}">
      <dgm:prSet/>
      <dgm:spPr/>
      <dgm:t>
        <a:bodyPr/>
        <a:lstStyle/>
        <a:p>
          <a:endParaRPr lang="en-US"/>
        </a:p>
      </dgm:t>
    </dgm:pt>
    <dgm:pt modelId="{8AA85B4C-D12F-4306-A973-B01C3C0C5B9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সমস্ত বকেয়া</a:t>
          </a:r>
          <a:endParaRPr lang="en-US" dirty="0"/>
        </a:p>
      </dgm:t>
    </dgm:pt>
    <dgm:pt modelId="{85CA666A-AEE1-431F-822A-13268AB563EA}" type="parTrans" cxnId="{352D3B44-F272-4A8D-BD09-14DD062976D9}">
      <dgm:prSet/>
      <dgm:spPr/>
      <dgm:t>
        <a:bodyPr/>
        <a:lstStyle/>
        <a:p>
          <a:endParaRPr lang="en-US"/>
        </a:p>
      </dgm:t>
    </dgm:pt>
    <dgm:pt modelId="{8C8383F6-9EE3-4146-A78F-9F77AB702C43}" type="sibTrans" cxnId="{352D3B44-F272-4A8D-BD09-14DD062976D9}">
      <dgm:prSet/>
      <dgm:spPr/>
      <dgm:t>
        <a:bodyPr/>
        <a:lstStyle/>
        <a:p>
          <a:endParaRPr lang="en-US"/>
        </a:p>
      </dgm:t>
    </dgm:pt>
    <dgm:pt modelId="{EDB03D5A-38B9-4547-AF44-C37BD128E8A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বন্ধকী ঋণ</a:t>
          </a:r>
          <a:endParaRPr lang="en-US" dirty="0"/>
        </a:p>
      </dgm:t>
    </dgm:pt>
    <dgm:pt modelId="{BBB79E06-5EF2-4D59-8306-5227AAD2DE18}" type="parTrans" cxnId="{E207B812-3768-4404-AE33-F077ECEC124D}">
      <dgm:prSet/>
      <dgm:spPr/>
      <dgm:t>
        <a:bodyPr/>
        <a:lstStyle/>
        <a:p>
          <a:endParaRPr lang="en-US"/>
        </a:p>
      </dgm:t>
    </dgm:pt>
    <dgm:pt modelId="{B0ED0494-0F53-4876-8B65-A2BE1259B4EB}" type="sibTrans" cxnId="{E207B812-3768-4404-AE33-F077ECEC124D}">
      <dgm:prSet/>
      <dgm:spPr/>
      <dgm:t>
        <a:bodyPr/>
        <a:lstStyle/>
        <a:p>
          <a:endParaRPr lang="en-US"/>
        </a:p>
      </dgm:t>
    </dgm:pt>
    <dgm:pt modelId="{A6EFDA36-DF64-4DFF-AFD5-B366D9E0EED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প্রদেয় বিল</a:t>
          </a:r>
          <a:endParaRPr lang="en-US" dirty="0"/>
        </a:p>
      </dgm:t>
    </dgm:pt>
    <dgm:pt modelId="{1036D346-83D7-47F6-80E3-059D0AA64650}" type="parTrans" cxnId="{8CAF2DED-4433-4D54-9A09-EA9823E2DD9D}">
      <dgm:prSet/>
      <dgm:spPr/>
      <dgm:t>
        <a:bodyPr/>
        <a:lstStyle/>
        <a:p>
          <a:endParaRPr lang="en-US"/>
        </a:p>
      </dgm:t>
    </dgm:pt>
    <dgm:pt modelId="{E3660DA1-9417-4F79-9152-E088B22E22E2}" type="sibTrans" cxnId="{8CAF2DED-4433-4D54-9A09-EA9823E2DD9D}">
      <dgm:prSet/>
      <dgm:spPr/>
      <dgm:t>
        <a:bodyPr/>
        <a:lstStyle/>
        <a:p>
          <a:endParaRPr lang="en-US"/>
        </a:p>
      </dgm:t>
    </dgm:pt>
    <dgm:pt modelId="{C76658F4-A343-4986-9EF0-E03EB4915928}" type="pres">
      <dgm:prSet presAssocID="{42EE0B07-6664-437D-87EA-F9556B568B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FA6BB6-C272-45A8-9184-E76EE3149FE4}" type="pres">
      <dgm:prSet presAssocID="{DC09E47A-A908-4F52-A07E-F1496892741B}" presName="composite" presStyleCnt="0"/>
      <dgm:spPr/>
    </dgm:pt>
    <dgm:pt modelId="{65655070-BBF2-4DCB-ACC6-7D27D77C0EF4}" type="pres">
      <dgm:prSet presAssocID="{DC09E47A-A908-4F52-A07E-F1496892741B}" presName="imagSh" presStyleLbl="bgImgPlace1" presStyleIdx="0" presStyleCnt="1" custLinFactNeighborX="6586" custLinFactNeighborY="33848"/>
      <dgm:spPr/>
    </dgm:pt>
    <dgm:pt modelId="{EA3CAE17-6C4E-4616-9C77-53535714BE06}" type="pres">
      <dgm:prSet presAssocID="{DC09E47A-A908-4F52-A07E-F1496892741B}" presName="txNode" presStyleLbl="node1" presStyleIdx="0" presStyleCnt="1" custLinFactNeighborX="689" custLinFactNeighborY="-3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B4618F-CB5C-4D48-B915-06ACAD8908C7}" type="presOf" srcId="{EDB03D5A-38B9-4547-AF44-C37BD128E8A0}" destId="{EA3CAE17-6C4E-4616-9C77-53535714BE06}" srcOrd="0" destOrd="2" presId="urn:microsoft.com/office/officeart/2005/8/layout/hProcess10"/>
    <dgm:cxn modelId="{AEBA0201-9BE7-4424-BB79-20E9F1EB7B29}" type="presOf" srcId="{8AA85B4C-D12F-4306-A973-B01C3C0C5B9E}" destId="{EA3CAE17-6C4E-4616-9C77-53535714BE06}" srcOrd="0" destOrd="3" presId="urn:microsoft.com/office/officeart/2005/8/layout/hProcess10"/>
    <dgm:cxn modelId="{EFEAAF4F-24D7-4CEA-B5E7-139477B79D79}" srcId="{DC09E47A-A908-4F52-A07E-F1496892741B}" destId="{8523DBB9-757C-49C5-BAA3-5574433DE650}" srcOrd="4" destOrd="0" parTransId="{C3F38FDB-5D90-4B60-8EC5-A078C5FD9E42}" sibTransId="{F5AAE40A-B6A9-44D3-B881-2B80C5CEDA9F}"/>
    <dgm:cxn modelId="{26D34229-DBF8-48A7-A961-95CC10A2C7B2}" type="presOf" srcId="{42EE0B07-6664-437D-87EA-F9556B568BC1}" destId="{C76658F4-A343-4986-9EF0-E03EB4915928}" srcOrd="0" destOrd="0" presId="urn:microsoft.com/office/officeart/2005/8/layout/hProcess10"/>
    <dgm:cxn modelId="{6FF5BB6B-F284-4C12-8907-6E290D2589BC}" srcId="{DC09E47A-A908-4F52-A07E-F1496892741B}" destId="{441471D0-54A9-468A-AF4D-AFA107AB72A6}" srcOrd="3" destOrd="0" parTransId="{FB05476B-0A87-4E43-9401-A4EF1BD99EEC}" sibTransId="{1BF07535-ADAB-4AF6-831F-EBD836B51309}"/>
    <dgm:cxn modelId="{09EEAC66-7F08-4C63-B95F-4061762566EA}" type="presOf" srcId="{441471D0-54A9-468A-AF4D-AFA107AB72A6}" destId="{EA3CAE17-6C4E-4616-9C77-53535714BE06}" srcOrd="0" destOrd="4" presId="urn:microsoft.com/office/officeart/2005/8/layout/hProcess10"/>
    <dgm:cxn modelId="{208E389E-2AD9-44E5-8E78-29FD14890491}" type="presOf" srcId="{A6EFDA36-DF64-4DFF-AFD5-B366D9E0EED5}" destId="{EA3CAE17-6C4E-4616-9C77-53535714BE06}" srcOrd="0" destOrd="1" presId="urn:microsoft.com/office/officeart/2005/8/layout/hProcess10"/>
    <dgm:cxn modelId="{3C67FBBF-CC98-4334-B043-584C9F7BE164}" type="presOf" srcId="{8523DBB9-757C-49C5-BAA3-5574433DE650}" destId="{EA3CAE17-6C4E-4616-9C77-53535714BE06}" srcOrd="0" destOrd="5" presId="urn:microsoft.com/office/officeart/2005/8/layout/hProcess10"/>
    <dgm:cxn modelId="{352D3B44-F272-4A8D-BD09-14DD062976D9}" srcId="{DC09E47A-A908-4F52-A07E-F1496892741B}" destId="{8AA85B4C-D12F-4306-A973-B01C3C0C5B9E}" srcOrd="2" destOrd="0" parTransId="{85CA666A-AEE1-431F-822A-13268AB563EA}" sibTransId="{8C8383F6-9EE3-4146-A78F-9F77AB702C43}"/>
    <dgm:cxn modelId="{E207B812-3768-4404-AE33-F077ECEC124D}" srcId="{DC09E47A-A908-4F52-A07E-F1496892741B}" destId="{EDB03D5A-38B9-4547-AF44-C37BD128E8A0}" srcOrd="1" destOrd="0" parTransId="{BBB79E06-5EF2-4D59-8306-5227AAD2DE18}" sibTransId="{B0ED0494-0F53-4876-8B65-A2BE1259B4EB}"/>
    <dgm:cxn modelId="{8CAF2DED-4433-4D54-9A09-EA9823E2DD9D}" srcId="{DC09E47A-A908-4F52-A07E-F1496892741B}" destId="{A6EFDA36-DF64-4DFF-AFD5-B366D9E0EED5}" srcOrd="0" destOrd="0" parTransId="{1036D346-83D7-47F6-80E3-059D0AA64650}" sibTransId="{E3660DA1-9417-4F79-9152-E088B22E22E2}"/>
    <dgm:cxn modelId="{627B6277-B687-439D-BBDA-07251B3EADCE}" type="presOf" srcId="{DC09E47A-A908-4F52-A07E-F1496892741B}" destId="{EA3CAE17-6C4E-4616-9C77-53535714BE06}" srcOrd="0" destOrd="0" presId="urn:microsoft.com/office/officeart/2005/8/layout/hProcess10"/>
    <dgm:cxn modelId="{4924BC38-20D5-4716-8222-8A6293C2F6FF}" srcId="{42EE0B07-6664-437D-87EA-F9556B568BC1}" destId="{DC09E47A-A908-4F52-A07E-F1496892741B}" srcOrd="0" destOrd="0" parTransId="{395368B6-6540-4D73-B9BB-B5F75A2EAC45}" sibTransId="{A82C1019-BFAD-4692-88D4-09331A07EE50}"/>
    <dgm:cxn modelId="{FBEBC8CF-9C97-4EC5-ABAE-275A6FA6B6BA}" type="presParOf" srcId="{C76658F4-A343-4986-9EF0-E03EB4915928}" destId="{EFFA6BB6-C272-45A8-9184-E76EE3149FE4}" srcOrd="0" destOrd="0" presId="urn:microsoft.com/office/officeart/2005/8/layout/hProcess10"/>
    <dgm:cxn modelId="{B2C465D5-7FF7-4581-984D-DD2A9C9AC542}" type="presParOf" srcId="{EFFA6BB6-C272-45A8-9184-E76EE3149FE4}" destId="{65655070-BBF2-4DCB-ACC6-7D27D77C0EF4}" srcOrd="0" destOrd="0" presId="urn:microsoft.com/office/officeart/2005/8/layout/hProcess10"/>
    <dgm:cxn modelId="{95B7E5ED-E4C5-4FE1-84D5-34717582F112}" type="presParOf" srcId="{EFFA6BB6-C272-45A8-9184-E76EE3149FE4}" destId="{EA3CAE17-6C4E-4616-9C77-53535714BE06}" srcOrd="1" destOrd="0" presId="urn:microsoft.com/office/officeart/2005/8/layout/hProcess10"/>
  </dgm:cxnLst>
  <dgm:bg>
    <a:effectLst>
      <a:glow rad="2286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EE0B07-6664-437D-87EA-F9556B568BC1}" type="doc">
      <dgm:prSet loTypeId="urn:microsoft.com/office/officeart/2005/8/layout/matrix1" loCatId="matrix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09E47A-A908-4F52-A07E-F1496892741B}">
      <dgm:prSet phldrT="[Text]" custT="1"/>
      <dgm:spPr/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মালিকানা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স্বত্ত্ব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368B6-6540-4D73-B9BB-B5F75A2EAC45}" type="parTrans" cxnId="{4924BC38-20D5-4716-8222-8A6293C2F6FF}">
      <dgm:prSet/>
      <dgm:spPr/>
      <dgm:t>
        <a:bodyPr/>
        <a:lstStyle/>
        <a:p>
          <a:endParaRPr lang="en-US" sz="1600"/>
        </a:p>
      </dgm:t>
    </dgm:pt>
    <dgm:pt modelId="{A82C1019-BFAD-4692-88D4-09331A07EE50}" type="sibTrans" cxnId="{4924BC38-20D5-4716-8222-8A6293C2F6FF}">
      <dgm:prSet/>
      <dgm:spPr/>
      <dgm:t>
        <a:bodyPr/>
        <a:lstStyle/>
        <a:p>
          <a:endParaRPr lang="en-US" sz="1600"/>
        </a:p>
      </dgm:t>
    </dgm:pt>
    <dgm:pt modelId="{FFB0466F-46D7-4232-A015-3D0B0F36AE47}">
      <dgm:prSet phldrT="[Text]" custT="1"/>
      <dgm:spPr/>
      <dgm:t>
        <a:bodyPr/>
        <a:lstStyle/>
        <a:p>
          <a:pPr algn="l"/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2000" dirty="0"/>
        </a:p>
      </dgm:t>
    </dgm:pt>
    <dgm:pt modelId="{4A53CB63-836F-4451-A1B0-F66580350DA3}" type="parTrans" cxnId="{81D2EE34-22E9-4FFF-BE8F-12E0E1A77C64}">
      <dgm:prSet custT="1"/>
      <dgm:spPr/>
      <dgm:t>
        <a:bodyPr/>
        <a:lstStyle/>
        <a:p>
          <a:endParaRPr lang="en-US" sz="700"/>
        </a:p>
      </dgm:t>
    </dgm:pt>
    <dgm:pt modelId="{780654F8-9A5F-44D7-94EF-C47B43A4F7FE}" type="sibTrans" cxnId="{81D2EE34-22E9-4FFF-BE8F-12E0E1A77C64}">
      <dgm:prSet/>
      <dgm:spPr/>
      <dgm:t>
        <a:bodyPr/>
        <a:lstStyle/>
        <a:p>
          <a:endParaRPr lang="en-US" sz="1600"/>
        </a:p>
      </dgm:t>
    </dgm:pt>
    <dgm:pt modelId="{441471D0-54A9-468A-AF4D-AFA107AB72A6}">
      <dgm:prSet phldrT="[Text]" custT="1"/>
      <dgm:spPr/>
      <dgm:t>
        <a:bodyPr/>
        <a:lstStyle/>
        <a:p>
          <a:pPr algn="l"/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মজুরি</a:t>
          </a:r>
          <a:endParaRPr lang="en-US" sz="2400" dirty="0"/>
        </a:p>
      </dgm:t>
    </dgm:pt>
    <dgm:pt modelId="{FB05476B-0A87-4E43-9401-A4EF1BD99EEC}" type="parTrans" cxnId="{6FF5BB6B-F284-4C12-8907-6E290D2589BC}">
      <dgm:prSet custT="1"/>
      <dgm:spPr/>
      <dgm:t>
        <a:bodyPr/>
        <a:lstStyle/>
        <a:p>
          <a:endParaRPr lang="en-US" sz="400"/>
        </a:p>
      </dgm:t>
    </dgm:pt>
    <dgm:pt modelId="{1BF07535-ADAB-4AF6-831F-EBD836B51309}" type="sibTrans" cxnId="{6FF5BB6B-F284-4C12-8907-6E290D2589BC}">
      <dgm:prSet/>
      <dgm:spPr/>
      <dgm:t>
        <a:bodyPr/>
        <a:lstStyle/>
        <a:p>
          <a:endParaRPr lang="en-US" sz="1600"/>
        </a:p>
      </dgm:t>
    </dgm:pt>
    <dgm:pt modelId="{8523DBB9-757C-49C5-BAA3-5574433DE650}">
      <dgm:prSet phldrT="[Text]" custT="1"/>
      <dgm:spPr/>
    </dgm:pt>
    <dgm:pt modelId="{C3F38FDB-5D90-4B60-8EC5-A078C5FD9E42}" type="parTrans" cxnId="{EFEAAF4F-24D7-4CEA-B5E7-139477B79D79}">
      <dgm:prSet custT="1"/>
      <dgm:spPr/>
      <dgm:t>
        <a:bodyPr/>
        <a:lstStyle/>
        <a:p>
          <a:endParaRPr lang="en-US" sz="700"/>
        </a:p>
      </dgm:t>
    </dgm:pt>
    <dgm:pt modelId="{F5AAE40A-B6A9-44D3-B881-2B80C5CEDA9F}" type="sibTrans" cxnId="{EFEAAF4F-24D7-4CEA-B5E7-139477B79D79}">
      <dgm:prSet/>
      <dgm:spPr/>
      <dgm:t>
        <a:bodyPr/>
        <a:lstStyle/>
        <a:p>
          <a:endParaRPr lang="en-US" sz="1600"/>
        </a:p>
      </dgm:t>
    </dgm:pt>
    <dgm:pt modelId="{8AA85B4C-D12F-4306-A973-B01C3C0C5B9E}">
      <dgm:prSet phldrT="[Text]" custT="1"/>
      <dgm:spPr/>
      <dgm:t>
        <a:bodyPr/>
        <a:lstStyle/>
        <a:p>
          <a:pPr algn="l"/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জীবনবীমা</a:t>
          </a:r>
          <a:endParaRPr lang="en-US" sz="2400" dirty="0"/>
        </a:p>
      </dgm:t>
    </dgm:pt>
    <dgm:pt modelId="{85CA666A-AEE1-431F-822A-13268AB563EA}" type="parTrans" cxnId="{352D3B44-F272-4A8D-BD09-14DD062976D9}">
      <dgm:prSet custT="1"/>
      <dgm:spPr/>
      <dgm:t>
        <a:bodyPr/>
        <a:lstStyle/>
        <a:p>
          <a:endParaRPr lang="en-US" sz="400"/>
        </a:p>
      </dgm:t>
    </dgm:pt>
    <dgm:pt modelId="{8C8383F6-9EE3-4146-A78F-9F77AB702C43}" type="sibTrans" cxnId="{352D3B44-F272-4A8D-BD09-14DD062976D9}">
      <dgm:prSet/>
      <dgm:spPr/>
      <dgm:t>
        <a:bodyPr/>
        <a:lstStyle/>
        <a:p>
          <a:endParaRPr lang="en-US" sz="1600"/>
        </a:p>
      </dgm:t>
    </dgm:pt>
    <dgm:pt modelId="{EDB03D5A-38B9-4547-AF44-C37BD128E8A0}">
      <dgm:prSet phldrT="[Text]" custT="1"/>
      <dgm:spPr/>
      <dgm:t>
        <a:bodyPr/>
        <a:lstStyle/>
        <a:p>
          <a:pPr algn="l"/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আয়কর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B79E06-5EF2-4D59-8306-5227AAD2DE18}" type="parTrans" cxnId="{E207B812-3768-4404-AE33-F077ECEC124D}">
      <dgm:prSet custT="1"/>
      <dgm:spPr/>
      <dgm:t>
        <a:bodyPr/>
        <a:lstStyle/>
        <a:p>
          <a:endParaRPr lang="en-US" sz="400"/>
        </a:p>
      </dgm:t>
    </dgm:pt>
    <dgm:pt modelId="{B0ED0494-0F53-4876-8B65-A2BE1259B4EB}" type="sibTrans" cxnId="{E207B812-3768-4404-AE33-F077ECEC124D}">
      <dgm:prSet/>
      <dgm:spPr/>
      <dgm:t>
        <a:bodyPr/>
        <a:lstStyle/>
        <a:p>
          <a:endParaRPr lang="en-US" sz="1600"/>
        </a:p>
      </dgm:t>
    </dgm:pt>
    <dgm:pt modelId="{0C7605E0-660B-48EA-BC54-549F3406BB80}" type="pres">
      <dgm:prSet presAssocID="{42EE0B07-6664-437D-87EA-F9556B568BC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32E296-910A-44ED-AEFC-152A3B5EF826}" type="pres">
      <dgm:prSet presAssocID="{42EE0B07-6664-437D-87EA-F9556B568BC1}" presName="matrix" presStyleCnt="0"/>
      <dgm:spPr/>
    </dgm:pt>
    <dgm:pt modelId="{F96074DD-2544-41DA-92F0-6AB289769439}" type="pres">
      <dgm:prSet presAssocID="{42EE0B07-6664-437D-87EA-F9556B568BC1}" presName="tile1" presStyleLbl="node1" presStyleIdx="0" presStyleCnt="4"/>
      <dgm:spPr/>
      <dgm:t>
        <a:bodyPr/>
        <a:lstStyle/>
        <a:p>
          <a:endParaRPr lang="en-US"/>
        </a:p>
      </dgm:t>
    </dgm:pt>
    <dgm:pt modelId="{D3A5657F-0C69-4AFF-8050-FEE542366FDE}" type="pres">
      <dgm:prSet presAssocID="{42EE0B07-6664-437D-87EA-F9556B568BC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AF041-0951-41B8-A506-689FE11B3659}" type="pres">
      <dgm:prSet presAssocID="{42EE0B07-6664-437D-87EA-F9556B568BC1}" presName="tile2" presStyleLbl="node1" presStyleIdx="1" presStyleCnt="4"/>
      <dgm:spPr/>
      <dgm:t>
        <a:bodyPr/>
        <a:lstStyle/>
        <a:p>
          <a:endParaRPr lang="en-US"/>
        </a:p>
      </dgm:t>
    </dgm:pt>
    <dgm:pt modelId="{D69D1A28-19EF-4350-8484-E6285403C2B1}" type="pres">
      <dgm:prSet presAssocID="{42EE0B07-6664-437D-87EA-F9556B568BC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6F054-88E1-4B42-9CFC-E703EA7AA1FD}" type="pres">
      <dgm:prSet presAssocID="{42EE0B07-6664-437D-87EA-F9556B568BC1}" presName="tile3" presStyleLbl="node1" presStyleIdx="2" presStyleCnt="4"/>
      <dgm:spPr/>
      <dgm:t>
        <a:bodyPr/>
        <a:lstStyle/>
        <a:p>
          <a:endParaRPr lang="en-US"/>
        </a:p>
      </dgm:t>
    </dgm:pt>
    <dgm:pt modelId="{F422334E-0FF3-4746-B110-54BC7EBBBA17}" type="pres">
      <dgm:prSet presAssocID="{42EE0B07-6664-437D-87EA-F9556B568BC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4C941-294B-445C-8523-BC2202FFBEE5}" type="pres">
      <dgm:prSet presAssocID="{42EE0B07-6664-437D-87EA-F9556B568BC1}" presName="tile4" presStyleLbl="node1" presStyleIdx="3" presStyleCnt="4"/>
      <dgm:spPr/>
      <dgm:t>
        <a:bodyPr/>
        <a:lstStyle/>
        <a:p>
          <a:endParaRPr lang="en-US"/>
        </a:p>
      </dgm:t>
    </dgm:pt>
    <dgm:pt modelId="{023ABC7F-C61F-401C-97A0-8FE869EA7E64}" type="pres">
      <dgm:prSet presAssocID="{42EE0B07-6664-437D-87EA-F9556B568BC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21043-F3AB-4914-AA46-D76018F75AF5}" type="pres">
      <dgm:prSet presAssocID="{42EE0B07-6664-437D-87EA-F9556B568BC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FEAAF4F-24D7-4CEA-B5E7-139477B79D79}" srcId="{DC09E47A-A908-4F52-A07E-F1496892741B}" destId="{8523DBB9-757C-49C5-BAA3-5574433DE650}" srcOrd="4" destOrd="0" parTransId="{C3F38FDB-5D90-4B60-8EC5-A078C5FD9E42}" sibTransId="{F5AAE40A-B6A9-44D3-B881-2B80C5CEDA9F}"/>
    <dgm:cxn modelId="{352D3B44-F272-4A8D-BD09-14DD062976D9}" srcId="{DC09E47A-A908-4F52-A07E-F1496892741B}" destId="{8AA85B4C-D12F-4306-A973-B01C3C0C5B9E}" srcOrd="2" destOrd="0" parTransId="{85CA666A-AEE1-431F-822A-13268AB563EA}" sibTransId="{8C8383F6-9EE3-4146-A78F-9F77AB702C43}"/>
    <dgm:cxn modelId="{599C1A76-0BC5-46E4-915C-704BB1D0CE5B}" type="presOf" srcId="{441471D0-54A9-468A-AF4D-AFA107AB72A6}" destId="{04A4C941-294B-445C-8523-BC2202FFBEE5}" srcOrd="0" destOrd="0" presId="urn:microsoft.com/office/officeart/2005/8/layout/matrix1"/>
    <dgm:cxn modelId="{4924BC38-20D5-4716-8222-8A6293C2F6FF}" srcId="{42EE0B07-6664-437D-87EA-F9556B568BC1}" destId="{DC09E47A-A908-4F52-A07E-F1496892741B}" srcOrd="0" destOrd="0" parTransId="{395368B6-6540-4D73-B9BB-B5F75A2EAC45}" sibTransId="{A82C1019-BFAD-4692-88D4-09331A07EE50}"/>
    <dgm:cxn modelId="{396947C3-8A4A-476E-B889-79C1E0D3A1E4}" type="presOf" srcId="{FFB0466F-46D7-4232-A015-3D0B0F36AE47}" destId="{D3A5657F-0C69-4AFF-8050-FEE542366FDE}" srcOrd="1" destOrd="0" presId="urn:microsoft.com/office/officeart/2005/8/layout/matrix1"/>
    <dgm:cxn modelId="{81D2EE34-22E9-4FFF-BE8F-12E0E1A77C64}" srcId="{DC09E47A-A908-4F52-A07E-F1496892741B}" destId="{FFB0466F-46D7-4232-A015-3D0B0F36AE47}" srcOrd="0" destOrd="0" parTransId="{4A53CB63-836F-4451-A1B0-F66580350DA3}" sibTransId="{780654F8-9A5F-44D7-94EF-C47B43A4F7FE}"/>
    <dgm:cxn modelId="{4E30026B-E80E-4207-ACAE-1BB972CE6402}" type="presOf" srcId="{441471D0-54A9-468A-AF4D-AFA107AB72A6}" destId="{023ABC7F-C61F-401C-97A0-8FE869EA7E64}" srcOrd="1" destOrd="0" presId="urn:microsoft.com/office/officeart/2005/8/layout/matrix1"/>
    <dgm:cxn modelId="{E207B812-3768-4404-AE33-F077ECEC124D}" srcId="{DC09E47A-A908-4F52-A07E-F1496892741B}" destId="{EDB03D5A-38B9-4547-AF44-C37BD128E8A0}" srcOrd="1" destOrd="0" parTransId="{BBB79E06-5EF2-4D59-8306-5227AAD2DE18}" sibTransId="{B0ED0494-0F53-4876-8B65-A2BE1259B4EB}"/>
    <dgm:cxn modelId="{198B101D-8C0C-4207-A4AA-054C882F8677}" type="presOf" srcId="{42EE0B07-6664-437D-87EA-F9556B568BC1}" destId="{0C7605E0-660B-48EA-BC54-549F3406BB80}" srcOrd="0" destOrd="0" presId="urn:microsoft.com/office/officeart/2005/8/layout/matrix1"/>
    <dgm:cxn modelId="{92E41E77-C529-4AD9-B92E-575E5D941196}" type="presOf" srcId="{FFB0466F-46D7-4232-A015-3D0B0F36AE47}" destId="{F96074DD-2544-41DA-92F0-6AB289769439}" srcOrd="0" destOrd="0" presId="urn:microsoft.com/office/officeart/2005/8/layout/matrix1"/>
    <dgm:cxn modelId="{6826C5B0-1F7C-40F2-89E8-B403440818CB}" type="presOf" srcId="{DC09E47A-A908-4F52-A07E-F1496892741B}" destId="{27221043-F3AB-4914-AA46-D76018F75AF5}" srcOrd="0" destOrd="0" presId="urn:microsoft.com/office/officeart/2005/8/layout/matrix1"/>
    <dgm:cxn modelId="{DD4270B6-1E16-4E7B-A613-DC4296520EED}" type="presOf" srcId="{8AA85B4C-D12F-4306-A973-B01C3C0C5B9E}" destId="{D486F054-88E1-4B42-9CFC-E703EA7AA1FD}" srcOrd="0" destOrd="0" presId="urn:microsoft.com/office/officeart/2005/8/layout/matrix1"/>
    <dgm:cxn modelId="{293D396E-B925-462F-8C6B-E474935B61E6}" type="presOf" srcId="{8AA85B4C-D12F-4306-A973-B01C3C0C5B9E}" destId="{F422334E-0FF3-4746-B110-54BC7EBBBA17}" srcOrd="1" destOrd="0" presId="urn:microsoft.com/office/officeart/2005/8/layout/matrix1"/>
    <dgm:cxn modelId="{3D226534-D7AD-4DAB-976D-94219B4633B7}" type="presOf" srcId="{EDB03D5A-38B9-4547-AF44-C37BD128E8A0}" destId="{054AF041-0951-41B8-A506-689FE11B3659}" srcOrd="0" destOrd="0" presId="urn:microsoft.com/office/officeart/2005/8/layout/matrix1"/>
    <dgm:cxn modelId="{DA1D1090-BD38-40A2-A2BB-D78A50F149E2}" type="presOf" srcId="{EDB03D5A-38B9-4547-AF44-C37BD128E8A0}" destId="{D69D1A28-19EF-4350-8484-E6285403C2B1}" srcOrd="1" destOrd="0" presId="urn:microsoft.com/office/officeart/2005/8/layout/matrix1"/>
    <dgm:cxn modelId="{6FF5BB6B-F284-4C12-8907-6E290D2589BC}" srcId="{DC09E47A-A908-4F52-A07E-F1496892741B}" destId="{441471D0-54A9-468A-AF4D-AFA107AB72A6}" srcOrd="3" destOrd="0" parTransId="{FB05476B-0A87-4E43-9401-A4EF1BD99EEC}" sibTransId="{1BF07535-ADAB-4AF6-831F-EBD836B51309}"/>
    <dgm:cxn modelId="{1E94E20B-CB9D-476F-BDB9-134EB3F4CEAD}" type="presParOf" srcId="{0C7605E0-660B-48EA-BC54-549F3406BB80}" destId="{DE32E296-910A-44ED-AEFC-152A3B5EF826}" srcOrd="0" destOrd="0" presId="urn:microsoft.com/office/officeart/2005/8/layout/matrix1"/>
    <dgm:cxn modelId="{33A203AC-6BE9-4C01-8C1B-06B44718AACB}" type="presParOf" srcId="{DE32E296-910A-44ED-AEFC-152A3B5EF826}" destId="{F96074DD-2544-41DA-92F0-6AB289769439}" srcOrd="0" destOrd="0" presId="urn:microsoft.com/office/officeart/2005/8/layout/matrix1"/>
    <dgm:cxn modelId="{DA518DF3-B0C1-47FD-B197-206DEC835546}" type="presParOf" srcId="{DE32E296-910A-44ED-AEFC-152A3B5EF826}" destId="{D3A5657F-0C69-4AFF-8050-FEE542366FDE}" srcOrd="1" destOrd="0" presId="urn:microsoft.com/office/officeart/2005/8/layout/matrix1"/>
    <dgm:cxn modelId="{F4032635-30B9-426F-B4B4-F80829C551D2}" type="presParOf" srcId="{DE32E296-910A-44ED-AEFC-152A3B5EF826}" destId="{054AF041-0951-41B8-A506-689FE11B3659}" srcOrd="2" destOrd="0" presId="urn:microsoft.com/office/officeart/2005/8/layout/matrix1"/>
    <dgm:cxn modelId="{7EC0D59D-B16F-43A6-8762-CE6BEE4AA660}" type="presParOf" srcId="{DE32E296-910A-44ED-AEFC-152A3B5EF826}" destId="{D69D1A28-19EF-4350-8484-E6285403C2B1}" srcOrd="3" destOrd="0" presId="urn:microsoft.com/office/officeart/2005/8/layout/matrix1"/>
    <dgm:cxn modelId="{2E645AEC-B9B1-4883-9F8E-941D20608492}" type="presParOf" srcId="{DE32E296-910A-44ED-AEFC-152A3B5EF826}" destId="{D486F054-88E1-4B42-9CFC-E703EA7AA1FD}" srcOrd="4" destOrd="0" presId="urn:microsoft.com/office/officeart/2005/8/layout/matrix1"/>
    <dgm:cxn modelId="{14007865-C90C-406E-8114-9E838F979290}" type="presParOf" srcId="{DE32E296-910A-44ED-AEFC-152A3B5EF826}" destId="{F422334E-0FF3-4746-B110-54BC7EBBBA17}" srcOrd="5" destOrd="0" presId="urn:microsoft.com/office/officeart/2005/8/layout/matrix1"/>
    <dgm:cxn modelId="{8E918907-1837-4C9C-852F-6786E22F6CC6}" type="presParOf" srcId="{DE32E296-910A-44ED-AEFC-152A3B5EF826}" destId="{04A4C941-294B-445C-8523-BC2202FFBEE5}" srcOrd="6" destOrd="0" presId="urn:microsoft.com/office/officeart/2005/8/layout/matrix1"/>
    <dgm:cxn modelId="{668EC2DE-7715-4C0B-8CEF-6A8CC9C6496E}" type="presParOf" srcId="{DE32E296-910A-44ED-AEFC-152A3B5EF826}" destId="{023ABC7F-C61F-401C-97A0-8FE869EA7E64}" srcOrd="7" destOrd="0" presId="urn:microsoft.com/office/officeart/2005/8/layout/matrix1"/>
    <dgm:cxn modelId="{8172EC82-39B9-4DB1-A01D-A491EAC98F0A}" type="presParOf" srcId="{0C7605E0-660B-48EA-BC54-549F3406BB80}" destId="{27221043-F3AB-4914-AA46-D76018F75AF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F11D6-13BF-44E7-88C0-0C7BE399C04A}">
      <dsp:nvSpPr>
        <dsp:cNvPr id="0" name=""/>
        <dsp:cNvSpPr/>
      </dsp:nvSpPr>
      <dsp:spPr>
        <a:xfrm>
          <a:off x="837007" y="955929"/>
          <a:ext cx="2215924" cy="2215924"/>
        </a:xfrm>
        <a:prstGeom prst="ellipse">
          <a:avLst/>
        </a:prstGeom>
        <a:solidFill>
          <a:srgbClr val="FFFF00"/>
        </a:solidFill>
        <a:ln>
          <a:noFill/>
        </a:ln>
        <a:effectLst/>
        <a:sp3d extrusionH="1905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 সমূহ</a:t>
          </a:r>
          <a:endParaRPr lang="en-US" sz="42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61522" y="1280444"/>
        <a:ext cx="1566894" cy="1566894"/>
      </dsp:txXfrm>
    </dsp:sp>
    <dsp:sp modelId="{5AA44A56-43BC-47FC-9239-10CCA43FAA4E}">
      <dsp:nvSpPr>
        <dsp:cNvPr id="0" name=""/>
        <dsp:cNvSpPr/>
      </dsp:nvSpPr>
      <dsp:spPr>
        <a:xfrm>
          <a:off x="1390988" y="68366"/>
          <a:ext cx="1107962" cy="1107962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দেনাদার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553245" y="230623"/>
        <a:ext cx="783448" cy="783448"/>
      </dsp:txXfrm>
    </dsp:sp>
    <dsp:sp modelId="{642B6E18-E002-455F-B3DA-25D6BCB04F0A}">
      <dsp:nvSpPr>
        <dsp:cNvPr id="0" name=""/>
        <dsp:cNvSpPr/>
      </dsp:nvSpPr>
      <dsp:spPr>
        <a:xfrm>
          <a:off x="2761978" y="1064449"/>
          <a:ext cx="1107962" cy="1107962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বিনিয়োগ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24235" y="1226706"/>
        <a:ext cx="783448" cy="783448"/>
      </dsp:txXfrm>
    </dsp:sp>
    <dsp:sp modelId="{A24FB8C9-0B0F-48AA-A087-0E2809FA5B9B}">
      <dsp:nvSpPr>
        <dsp:cNvPr id="0" name=""/>
        <dsp:cNvSpPr/>
      </dsp:nvSpPr>
      <dsp:spPr>
        <a:xfrm>
          <a:off x="2238306" y="2676144"/>
          <a:ext cx="1107962" cy="1107962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ব্যাংক জমা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400563" y="2838401"/>
        <a:ext cx="783448" cy="783448"/>
      </dsp:txXfrm>
    </dsp:sp>
    <dsp:sp modelId="{D5A4F5BF-11D4-4477-BD19-A9491B92A28C}">
      <dsp:nvSpPr>
        <dsp:cNvPr id="0" name=""/>
        <dsp:cNvSpPr/>
      </dsp:nvSpPr>
      <dsp:spPr>
        <a:xfrm>
          <a:off x="543669" y="2676144"/>
          <a:ext cx="1107962" cy="1107962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মজুদপণ্য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05926" y="2838401"/>
        <a:ext cx="783448" cy="783448"/>
      </dsp:txXfrm>
    </dsp:sp>
    <dsp:sp modelId="{405ED68E-CC46-461A-8027-97E82DAF69E7}">
      <dsp:nvSpPr>
        <dsp:cNvPr id="0" name=""/>
        <dsp:cNvSpPr/>
      </dsp:nvSpPr>
      <dsp:spPr>
        <a:xfrm>
          <a:off x="19998" y="1064449"/>
          <a:ext cx="1107962" cy="1107962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প্রাপ্যবিল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82255" y="1226706"/>
        <a:ext cx="783448" cy="783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55070-BBF2-4DCB-ACC6-7D27D77C0EF4}">
      <dsp:nvSpPr>
        <dsp:cNvPr id="0" name=""/>
        <dsp:cNvSpPr/>
      </dsp:nvSpPr>
      <dsp:spPr>
        <a:xfrm>
          <a:off x="224171" y="1016361"/>
          <a:ext cx="3374629" cy="300272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CAE17-6C4E-4616-9C77-53535714BE06}">
      <dsp:nvSpPr>
        <dsp:cNvPr id="0" name=""/>
        <dsp:cNvSpPr/>
      </dsp:nvSpPr>
      <dsp:spPr>
        <a:xfrm>
          <a:off x="553194" y="1701612"/>
          <a:ext cx="3374629" cy="3002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p3d extrusionH="15225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  <a:sp3d extrusionH="28000" prstMaterial="matte"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দায় সমূহ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প্রদেয় বিল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বন্ধকী ঋণ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সমস্ত বকেয়া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প্রাপ্ত উপভাড়া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ব্যাং</a:t>
          </a:r>
          <a:r>
            <a:rPr lang="bn-BD" sz="2200" i="1" kern="1200" dirty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bn-BD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জমাতিরিক্ত</a:t>
          </a:r>
          <a:endParaRPr lang="en-US" sz="2200" kern="1200" dirty="0"/>
        </a:p>
      </dsp:txBody>
      <dsp:txXfrm>
        <a:off x="641141" y="1789559"/>
        <a:ext cx="3198735" cy="2826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074DD-2544-41DA-92F0-6AB289769439}">
      <dsp:nvSpPr>
        <dsp:cNvPr id="0" name=""/>
        <dsp:cNvSpPr/>
      </dsp:nvSpPr>
      <dsp:spPr>
        <a:xfrm rot="16200000">
          <a:off x="-642110" y="642110"/>
          <a:ext cx="3024403" cy="174018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2000" kern="1200" dirty="0"/>
        </a:p>
      </dsp:txBody>
      <dsp:txXfrm rot="5400000">
        <a:off x="0" y="0"/>
        <a:ext cx="1740182" cy="2268302"/>
      </dsp:txXfrm>
    </dsp:sp>
    <dsp:sp modelId="{054AF041-0951-41B8-A506-689FE11B3659}">
      <dsp:nvSpPr>
        <dsp:cNvPr id="0" name=""/>
        <dsp:cNvSpPr/>
      </dsp:nvSpPr>
      <dsp:spPr>
        <a:xfrm>
          <a:off x="1740182" y="0"/>
          <a:ext cx="1740182" cy="3024403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আয়কর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40182" y="0"/>
        <a:ext cx="1740182" cy="2268302"/>
      </dsp:txXfrm>
    </dsp:sp>
    <dsp:sp modelId="{D486F054-88E1-4B42-9CFC-E703EA7AA1FD}">
      <dsp:nvSpPr>
        <dsp:cNvPr id="0" name=""/>
        <dsp:cNvSpPr/>
      </dsp:nvSpPr>
      <dsp:spPr>
        <a:xfrm rot="10800000">
          <a:off x="0" y="3024403"/>
          <a:ext cx="1740182" cy="3024403"/>
        </a:xfrm>
        <a:prstGeom prst="round1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জীবনবীমা</a:t>
          </a:r>
          <a:endParaRPr lang="en-US" sz="2400" kern="1200" dirty="0"/>
        </a:p>
      </dsp:txBody>
      <dsp:txXfrm rot="10800000">
        <a:off x="0" y="3780504"/>
        <a:ext cx="1740182" cy="2268302"/>
      </dsp:txXfrm>
    </dsp:sp>
    <dsp:sp modelId="{04A4C941-294B-445C-8523-BC2202FFBEE5}">
      <dsp:nvSpPr>
        <dsp:cNvPr id="0" name=""/>
        <dsp:cNvSpPr/>
      </dsp:nvSpPr>
      <dsp:spPr>
        <a:xfrm rot="5400000">
          <a:off x="1098071" y="3666514"/>
          <a:ext cx="3024403" cy="1740182"/>
        </a:xfrm>
        <a:prstGeom prst="round1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মজুরি</a:t>
          </a:r>
          <a:endParaRPr lang="en-US" sz="2400" kern="1200" dirty="0"/>
        </a:p>
      </dsp:txBody>
      <dsp:txXfrm rot="-5400000">
        <a:off x="1740181" y="3780504"/>
        <a:ext cx="1740182" cy="2268302"/>
      </dsp:txXfrm>
    </dsp:sp>
    <dsp:sp modelId="{27221043-F3AB-4914-AA46-D76018F75AF5}">
      <dsp:nvSpPr>
        <dsp:cNvPr id="0" name=""/>
        <dsp:cNvSpPr/>
      </dsp:nvSpPr>
      <dsp:spPr>
        <a:xfrm>
          <a:off x="1218127" y="2268302"/>
          <a:ext cx="1044109" cy="1512201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মালিকানা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স্বত্ত্ব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69096" y="2319271"/>
        <a:ext cx="942171" cy="1410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4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7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4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6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7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6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4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BA3A-54BE-4778-B1EA-55F709AE4E3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4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8BA3A-54BE-4778-B1EA-55F709AE4E3A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FB72-950D-4494-95A1-46379FFCC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0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426"/>
            <a:ext cx="11942618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0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0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0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2523"/>
            <a:ext cx="10515600" cy="23915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50196"/>
            <a:ext cx="12067308" cy="5204785"/>
          </a:xfrm>
        </p:spPr>
      </p:pic>
    </p:spTree>
    <p:extLst>
      <p:ext uri="{BB962C8B-B14F-4D97-AF65-F5344CB8AC3E}">
        <p14:creationId xmlns:p14="http://schemas.microsoft.com/office/powerpoint/2010/main" val="4232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8334" r="5365" b="7120"/>
          <a:stretch/>
        </p:blipFill>
        <p:spPr>
          <a:xfrm>
            <a:off x="8350619" y="605429"/>
            <a:ext cx="3348317" cy="2421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" y="578225"/>
            <a:ext cx="3666565" cy="2448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47" y="578224"/>
            <a:ext cx="3485667" cy="2421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97796" y="3494331"/>
            <a:ext cx="1801906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4501" y="3361683"/>
            <a:ext cx="1801906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9627" y="3494331"/>
            <a:ext cx="1801906" cy="461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 টাকা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2055" y="4371297"/>
            <a:ext cx="6499274" cy="461665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 কী বলতে পারি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91527" y="5029200"/>
            <a:ext cx="4178105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228" y="5187551"/>
            <a:ext cx="3694496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61" y="634019"/>
            <a:ext cx="3486277" cy="2143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5" y="640738"/>
            <a:ext cx="4046793" cy="2235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478">
            <a:off x="571500" y="674145"/>
            <a:ext cx="3370248" cy="2136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08515" y="4093358"/>
            <a:ext cx="8264085" cy="46166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ছবিগুলোকে কী বলতে পারি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4358265" y="4656799"/>
            <a:ext cx="3160184" cy="2428875"/>
          </a:xfrm>
          <a:prstGeom prst="irregularSeal1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endParaRPr lang="en-US" sz="4400" b="1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3" y="3069678"/>
            <a:ext cx="3299133" cy="40011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বকেয়া বেত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bn-BD" sz="20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2315" y="2975433"/>
            <a:ext cx="1622029" cy="46166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কর্জ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37382" y="3088686"/>
            <a:ext cx="1245357" cy="46166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4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1749" y="188709"/>
            <a:ext cx="3357349" cy="10772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মিলেয়ে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28038685"/>
              </p:ext>
            </p:extLst>
          </p:nvPr>
        </p:nvGraphicFramePr>
        <p:xfrm>
          <a:off x="381810" y="773486"/>
          <a:ext cx="3889939" cy="385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062F09B-7033-4269-846D-60A66863E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018424"/>
              </p:ext>
            </p:extLst>
          </p:nvPr>
        </p:nvGraphicFramePr>
        <p:xfrm>
          <a:off x="4030314" y="1280160"/>
          <a:ext cx="3927824" cy="480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B9F9F58-BCCB-4637-806D-DC88B1A16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528932"/>
              </p:ext>
            </p:extLst>
          </p:nvPr>
        </p:nvGraphicFramePr>
        <p:xfrm>
          <a:off x="8329828" y="773484"/>
          <a:ext cx="3480364" cy="6048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6063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3F11D6-13BF-44E7-88C0-0C7BE399C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513F11D6-13BF-44E7-88C0-0C7BE399C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A44A56-43BC-47FC-9239-10CCA43FA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5AA44A56-43BC-47FC-9239-10CCA43FA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2B6E18-E002-455F-B3DA-25D6BCB04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42B6E18-E002-455F-B3DA-25D6BCB04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4FB8C9-0B0F-48AA-A087-0E2809FA5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A24FB8C9-0B0F-48AA-A087-0E2809FA5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A4F5BF-11D4-4477-BD19-A9491B92A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D5A4F5BF-11D4-4477-BD19-A9491B92A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5ED68E-CC46-461A-8027-97E82DAF6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405ED68E-CC46-461A-8027-97E82DAF6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655070-BBF2-4DCB-ACC6-7D27D77C0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65655070-BBF2-4DCB-ACC6-7D27D77C0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3CAE17-6C4E-4616-9C77-53535714B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EA3CAE17-6C4E-4616-9C77-53535714B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221043-F3AB-4914-AA46-D76018F75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27221043-F3AB-4914-AA46-D76018F75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graphicEl>
                                              <a:dgm id="{27221043-F3AB-4914-AA46-D76018F75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6074DD-2544-41DA-92F0-6AB289769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F96074DD-2544-41DA-92F0-6AB289769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F96074DD-2544-41DA-92F0-6AB289769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4AF041-0951-41B8-A506-689FE11B3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054AF041-0951-41B8-A506-689FE11B3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054AF041-0951-41B8-A506-689FE11B3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86F054-88E1-4B42-9CFC-E703EA7AA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D486F054-88E1-4B42-9CFC-E703EA7AA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D486F054-88E1-4B42-9CFC-E703EA7AA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A4C941-294B-445C-8523-BC2202FFB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graphicEl>
                                              <a:dgm id="{04A4C941-294B-445C-8523-BC2202FFB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graphicEl>
                                              <a:dgm id="{04A4C941-294B-445C-8523-BC2202FFB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Sub>
          <a:bldDgm bld="one"/>
        </p:bldSub>
      </p:bldGraphic>
      <p:bldGraphic spid="7" grpId="0">
        <p:bldSub>
          <a:bldDgm bld="one"/>
        </p:bldSub>
      </p:bldGraphic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8588" y="3429000"/>
            <a:ext cx="11672887" cy="341632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কী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T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 ঘর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কলাম কয়টি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চলমান জের ছকে ঘর/কলাম কয়টি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সম্পদের নাম বল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দায়ের নাম বল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মালিকানা স্বত্ত্বের নাম বল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0097CEF-E03F-46CF-A9C7-BA417E0A8F01}"/>
              </a:ext>
            </a:extLst>
          </p:cNvPr>
          <p:cNvSpPr/>
          <p:nvPr/>
        </p:nvSpPr>
        <p:spPr>
          <a:xfrm>
            <a:off x="1357313" y="1"/>
            <a:ext cx="9658349" cy="23002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দেয়ার চেষ্টা করি....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			</a:t>
            </a:r>
            <a:r>
              <a:rPr lang="en-US" sz="9600" dirty="0" err="1" smtClean="0">
                <a:solidFill>
                  <a:srgbClr val="7030A0"/>
                </a:solidFill>
              </a:rPr>
              <a:t>ধন্যবাদ</a:t>
            </a:r>
            <a:endParaRPr lang="en-US" sz="96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2138289"/>
            <a:ext cx="11507372" cy="4304714"/>
          </a:xfrm>
        </p:spPr>
      </p:pic>
    </p:spTree>
    <p:extLst>
      <p:ext uri="{BB962C8B-B14F-4D97-AF65-F5344CB8AC3E}">
        <p14:creationId xmlns:p14="http://schemas.microsoft.com/office/powerpoint/2010/main" val="168142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5388" y="3501725"/>
            <a:ext cx="53879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অনেন্দু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রাংগুনিয়া,চট্টগ্রাম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০১৮৪০০১০০৪৬</a:t>
            </a:r>
            <a:endParaRPr lang="bn-IN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03739" y="1334350"/>
            <a:ext cx="5146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বিষয়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৫০মিনিট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103739" y="511311"/>
            <a:ext cx="15498" cy="594889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491" y="356797"/>
            <a:ext cx="3699162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Callout 11"/>
          <p:cNvSpPr/>
          <p:nvPr/>
        </p:nvSpPr>
        <p:spPr>
          <a:xfrm>
            <a:off x="3312696" y="153053"/>
            <a:ext cx="6724602" cy="1419831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কি দেখতে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342" y="5995030"/>
            <a:ext cx="592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কলম, পেন্সিল, রুলার ইত্যাদি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486525" y="5995030"/>
            <a:ext cx="4833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ক্যালকুলেটরে হিসাব করছে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3" y="1928812"/>
            <a:ext cx="5715000" cy="3000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299854"/>
            <a:ext cx="5179002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345" y="239843"/>
            <a:ext cx="11554691" cy="6479612"/>
            <a:chOff x="1692443" y="866277"/>
            <a:chExt cx="8534401" cy="5342020"/>
          </a:xfrm>
          <a:solidFill>
            <a:schemeClr val="accent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</p:grpSpPr>
        <p:sp>
          <p:nvSpPr>
            <p:cNvPr id="6" name="10-Point Star 5"/>
            <p:cNvSpPr/>
            <p:nvPr/>
          </p:nvSpPr>
          <p:spPr>
            <a:xfrm>
              <a:off x="1692443" y="866277"/>
              <a:ext cx="7908756" cy="5325980"/>
            </a:xfrm>
            <a:prstGeom prst="star10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7" name="10-Point Star 6"/>
            <p:cNvSpPr/>
            <p:nvPr/>
          </p:nvSpPr>
          <p:spPr>
            <a:xfrm>
              <a:off x="2318088" y="874297"/>
              <a:ext cx="7908756" cy="5325980"/>
            </a:xfrm>
            <a:prstGeom prst="star10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8" name="10-Point Star 7"/>
            <p:cNvSpPr/>
            <p:nvPr/>
          </p:nvSpPr>
          <p:spPr>
            <a:xfrm>
              <a:off x="2053391" y="882317"/>
              <a:ext cx="7908756" cy="5325980"/>
            </a:xfrm>
            <a:prstGeom prst="star10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as-IN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as-IN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……….</a:t>
              </a:r>
            </a:p>
            <a:p>
              <a:pPr algn="ctr">
                <a:lnSpc>
                  <a:spcPct val="150000"/>
                </a:lnSpc>
              </a:pPr>
              <a:r>
                <a:rPr lang="bn-BD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আজকের পাঠের বিষয় </a:t>
              </a:r>
            </a:p>
            <a:p>
              <a:pPr algn="ctr">
                <a:lnSpc>
                  <a:spcPct val="150000"/>
                </a:lnSpc>
              </a:pPr>
              <a:r>
                <a:rPr lang="bn-BD" sz="8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NikoshBAN" pitchFamily="2" charset="0"/>
                  <a:cs typeface="NikoshBAN" pitchFamily="2" charset="0"/>
                </a:rPr>
                <a:t>হিসাব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71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8542" y="2466302"/>
            <a:ext cx="10203018" cy="39087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</a:t>
            </a:r>
          </a:p>
          <a:p>
            <a:endParaRPr lang="en-US" sz="1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শ্রেণিবিভাগ ব্যাখ্যা করতে 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21211" y="801112"/>
            <a:ext cx="4507831" cy="1187116"/>
          </a:xfrm>
          <a:prstGeom prst="ellipse">
            <a:avLst/>
          </a:prstGeom>
          <a:solidFill>
            <a:schemeClr val="bg2">
              <a:lumMod val="1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68066" y="3981337"/>
            <a:ext cx="578223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 প্রতিষ্ঠানের বাৎসরিক হিসাব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1358" y="3259328"/>
            <a:ext cx="396708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এখানে কী দেখতে পাচ্ছ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436" y="5634215"/>
            <a:ext cx="1089862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লেনদেনের ফলে ক্রমাগত পরিবর্তন ও নীট পরিমাণ জানার জন্য যে তথ্য রাখা বা উপস্থাপন করা হয় তাই হিসাব</a:t>
            </a:r>
            <a:r>
              <a:rPr lang="en-US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850651"/>
            <a:ext cx="6206835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তাহলে বলতো হিসাব ক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ী ?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241971"/>
            <a:ext cx="10889672" cy="26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2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হিসাবের ছক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" y="2194560"/>
            <a:ext cx="11463411" cy="46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0399" y="2743762"/>
            <a:ext cx="240990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288" y="4077606"/>
            <a:ext cx="1112413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অনুরুপ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 লিখ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5807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হিসাবের</a:t>
            </a:r>
            <a:r>
              <a:rPr lang="en-US" dirty="0" smtClean="0"/>
              <a:t> </a:t>
            </a:r>
            <a:r>
              <a:rPr lang="en-US" dirty="0" err="1" smtClean="0"/>
              <a:t>শ্রেনিবিভাগ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64" b="100000" l="0" r="100000"/>
                    </a14:imgEffect>
                  </a14:imgLayer>
                </a14:imgProps>
              </a:ext>
            </a:extLst>
          </a:blip>
          <a:srcRect t="32712"/>
          <a:stretch/>
        </p:blipFill>
        <p:spPr>
          <a:xfrm>
            <a:off x="478303" y="1519311"/>
            <a:ext cx="11563642" cy="501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26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233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হিসাবের ছক</vt:lpstr>
      <vt:lpstr>PowerPoint Presentation</vt:lpstr>
      <vt:lpstr>হিসাবের শ্রেনিবিভাগ</vt:lpstr>
      <vt:lpstr>PowerPoint Presentation</vt:lpstr>
      <vt:lpstr>PowerPoint Presentation</vt:lpstr>
      <vt:lpstr>PowerPoint Presentation</vt:lpstr>
      <vt:lpstr>PowerPoint Presentation</vt:lpstr>
      <vt:lpstr>  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Sabuj</dc:creator>
  <cp:lastModifiedBy>Sameron</cp:lastModifiedBy>
  <cp:revision>47</cp:revision>
  <dcterms:created xsi:type="dcterms:W3CDTF">2020-02-19T15:29:32Z</dcterms:created>
  <dcterms:modified xsi:type="dcterms:W3CDTF">2021-06-02T19:37:18Z</dcterms:modified>
</cp:coreProperties>
</file>