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7" r:id="rId2"/>
    <p:sldId id="277" r:id="rId3"/>
    <p:sldId id="280" r:id="rId4"/>
    <p:sldId id="258" r:id="rId5"/>
    <p:sldId id="259" r:id="rId6"/>
    <p:sldId id="257" r:id="rId7"/>
    <p:sldId id="305" r:id="rId8"/>
    <p:sldId id="319" r:id="rId9"/>
    <p:sldId id="320" r:id="rId10"/>
    <p:sldId id="318" r:id="rId11"/>
    <p:sldId id="314" r:id="rId12"/>
    <p:sldId id="300" r:id="rId13"/>
    <p:sldId id="301" r:id="rId14"/>
    <p:sldId id="286" r:id="rId15"/>
    <p:sldId id="275" r:id="rId16"/>
    <p:sldId id="282" r:id="rId17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9933FF"/>
    <a:srgbClr val="6AA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D576A8-B212-4E5D-AAEB-CE07A55CA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302D7-0AB7-407A-B4EC-C6E854922F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6886-62B0-48F5-B863-9CF93B0E70C2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C92D9-58CB-4C4B-9CEE-1859B5519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427F4-5D2A-4B6B-9DE6-E9D5887EB2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17A1A-7BE1-4405-ACF1-39E56832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1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4D34-AAE4-4385-B3C4-FAF02D146F80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562C-A55C-4E1D-97A1-4AFDE5384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4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নিজের ইচ্ছামতো প্রশ্ন করে পাঠ উপস্থাপন করতে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5970" r="1939" b="5472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C55E76-EEA5-45DA-9A44-C2735E4B8BBF}"/>
              </a:ext>
            </a:extLst>
          </p:cNvPr>
          <p:cNvSpPr/>
          <p:nvPr userDrawn="1"/>
        </p:nvSpPr>
        <p:spPr>
          <a:xfrm>
            <a:off x="-25474" y="-44624"/>
            <a:ext cx="12233948" cy="6902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112155-1D1D-4409-9E99-F2F2623C1131}"/>
              </a:ext>
            </a:extLst>
          </p:cNvPr>
          <p:cNvGrpSpPr/>
          <p:nvPr userDrawn="1"/>
        </p:nvGrpSpPr>
        <p:grpSpPr>
          <a:xfrm>
            <a:off x="32161" y="-27384"/>
            <a:ext cx="2066715" cy="2500388"/>
            <a:chOff x="17788" y="-197505"/>
            <a:chExt cx="2066715" cy="25003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AC3CFF-5A62-47B7-960F-F8221DB01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83929" y="-263646"/>
              <a:ext cx="1754299" cy="1886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6BE862-F1AF-4D18-B5A8-8CB3B270A5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3E65D2-143B-4348-813D-9786025D5B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432" y="1700808"/>
            <a:ext cx="11773422" cy="12075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2452F7-40D6-4C7A-9A2D-38525F29D649}"/>
              </a:ext>
            </a:extLst>
          </p:cNvPr>
          <p:cNvGrpSpPr/>
          <p:nvPr userDrawn="1"/>
        </p:nvGrpSpPr>
        <p:grpSpPr>
          <a:xfrm flipH="1">
            <a:off x="9983638" y="-44624"/>
            <a:ext cx="2182855" cy="2445620"/>
            <a:chOff x="32161" y="-125497"/>
            <a:chExt cx="2052342" cy="24283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BA9D8D-D643-4FF2-B2E7-D81353E8B5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98302" y="-191638"/>
              <a:ext cx="1754299" cy="18865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E377BC2-63DF-4449-B276-857B88B28B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293B4B3-A8C6-414F-8CC1-7B6518A0D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32161" y="6356351"/>
            <a:ext cx="12134332" cy="529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BB89EE-F179-4C53-A707-9A2847A0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04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2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938E72C-A9B3-40FF-A1F5-871FDD3D930A}"/>
              </a:ext>
            </a:extLst>
          </p:cNvPr>
          <p:cNvSpPr txBox="1"/>
          <p:nvPr/>
        </p:nvSpPr>
        <p:spPr>
          <a:xfrm>
            <a:off x="551600" y="1484784"/>
            <a:ext cx="11087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১০ ১০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74028B-A500-4805-8FF9-65950860D576}"/>
              </a:ext>
            </a:extLst>
          </p:cNvPr>
          <p:cNvSpPr txBox="1"/>
          <p:nvPr/>
        </p:nvSpPr>
        <p:spPr>
          <a:xfrm>
            <a:off x="190550" y="2637198"/>
            <a:ext cx="11087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১০, ২০, ৩০, ৪০, ৫০, ৬০, ৭০, …….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0E2DB5-2ECE-4CC6-B99E-FA4392D8CF89}"/>
              </a:ext>
            </a:extLst>
          </p:cNvPr>
          <p:cNvSpPr txBox="1"/>
          <p:nvPr/>
        </p:nvSpPr>
        <p:spPr>
          <a:xfrm>
            <a:off x="551600" y="3834335"/>
            <a:ext cx="11087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</a:p>
        </p:txBody>
      </p:sp>
    </p:spTree>
    <p:extLst>
      <p:ext uri="{BB962C8B-B14F-4D97-AF65-F5344CB8AC3E}">
        <p14:creationId xmlns:p14="http://schemas.microsoft.com/office/powerpoint/2010/main" val="4627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AFF648-298D-45BE-8472-89F3CCEF77B1}"/>
              </a:ext>
            </a:extLst>
          </p:cNvPr>
          <p:cNvSpPr/>
          <p:nvPr/>
        </p:nvSpPr>
        <p:spPr>
          <a:xfrm>
            <a:off x="4295006" y="908720"/>
            <a:ext cx="7808018" cy="49968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45C445-BD23-4C8D-B83C-9519948D69CD}"/>
              </a:ext>
            </a:extLst>
          </p:cNvPr>
          <p:cNvSpPr/>
          <p:nvPr/>
        </p:nvSpPr>
        <p:spPr>
          <a:xfrm>
            <a:off x="2072032" y="252301"/>
            <a:ext cx="74355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টিহ্নিত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2F8547-21A1-4C29-8FE8-3CD5C960D5DE}"/>
              </a:ext>
            </a:extLst>
          </p:cNvPr>
          <p:cNvSpPr/>
          <p:nvPr/>
        </p:nvSpPr>
        <p:spPr>
          <a:xfrm>
            <a:off x="4727054" y="908720"/>
            <a:ext cx="93610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৪১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৫১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৬১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৭১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৯১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8840CA-F608-468C-A5EB-DB5E8F85EEFD}"/>
              </a:ext>
            </a:extLst>
          </p:cNvPr>
          <p:cNvSpPr/>
          <p:nvPr/>
        </p:nvSpPr>
        <p:spPr>
          <a:xfrm>
            <a:off x="5415130" y="910932"/>
            <a:ext cx="93610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৫২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৬২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৮২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৯২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B82D3D-F91E-4DF3-AF7F-F3661ADA401A}"/>
              </a:ext>
            </a:extLst>
          </p:cNvPr>
          <p:cNvSpPr/>
          <p:nvPr/>
        </p:nvSpPr>
        <p:spPr>
          <a:xfrm>
            <a:off x="6103206" y="913144"/>
            <a:ext cx="93610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৩৩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৪৩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৫৩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৬৩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৮৩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৯৩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3B079D-0347-4BD7-8EFF-B53C4C06B9F8}"/>
              </a:ext>
            </a:extLst>
          </p:cNvPr>
          <p:cNvSpPr/>
          <p:nvPr/>
        </p:nvSpPr>
        <p:spPr>
          <a:xfrm>
            <a:off x="6791282" y="915356"/>
            <a:ext cx="93610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৩৪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৪৪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৫৪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৬৪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৭৪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৮৪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৯৪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AA3FED-8CBA-4D96-8D3B-E90052F2E4F7}"/>
              </a:ext>
            </a:extLst>
          </p:cNvPr>
          <p:cNvSpPr/>
          <p:nvPr/>
        </p:nvSpPr>
        <p:spPr>
          <a:xfrm>
            <a:off x="7479358" y="917568"/>
            <a:ext cx="93610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৫৫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৮৫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2C824B-371D-4757-BC33-C518F738D32E}"/>
              </a:ext>
            </a:extLst>
          </p:cNvPr>
          <p:cNvSpPr/>
          <p:nvPr/>
        </p:nvSpPr>
        <p:spPr>
          <a:xfrm>
            <a:off x="8167434" y="919780"/>
            <a:ext cx="93610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৪৬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৬৬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৭৬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৮৬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৯৬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BCF016-4804-4AA4-95A2-D3361546AA8E}"/>
              </a:ext>
            </a:extLst>
          </p:cNvPr>
          <p:cNvSpPr/>
          <p:nvPr/>
        </p:nvSpPr>
        <p:spPr>
          <a:xfrm>
            <a:off x="8855510" y="921992"/>
            <a:ext cx="93610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৪৭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৫৭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৬৭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৭৭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৮৭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৯৭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E49E4-3B60-44B1-B01F-1F94DEAAB1B5}"/>
              </a:ext>
            </a:extLst>
          </p:cNvPr>
          <p:cNvSpPr/>
          <p:nvPr/>
        </p:nvSpPr>
        <p:spPr>
          <a:xfrm>
            <a:off x="9543586" y="924204"/>
            <a:ext cx="93610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৩৮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৪৮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৫৮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৬৮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৭৮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৮৮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৯৮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AF0213-C0B0-4CAF-A6F8-FBB58274CE2D}"/>
              </a:ext>
            </a:extLst>
          </p:cNvPr>
          <p:cNvSpPr/>
          <p:nvPr/>
        </p:nvSpPr>
        <p:spPr>
          <a:xfrm>
            <a:off x="10231662" y="926416"/>
            <a:ext cx="93610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৩৯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৫৯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৬৯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৭৯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৮৯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৯৯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E2B8B6-2B51-4F36-AFD2-21B808D3CDE0}"/>
              </a:ext>
            </a:extLst>
          </p:cNvPr>
          <p:cNvSpPr/>
          <p:nvPr/>
        </p:nvSpPr>
        <p:spPr>
          <a:xfrm>
            <a:off x="10847734" y="928628"/>
            <a:ext cx="93610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7C022B-C34A-41B8-B529-7D6600714DDC}"/>
              </a:ext>
            </a:extLst>
          </p:cNvPr>
          <p:cNvSpPr/>
          <p:nvPr/>
        </p:nvSpPr>
        <p:spPr>
          <a:xfrm>
            <a:off x="334566" y="1846565"/>
            <a:ext cx="37132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১০, ১০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550D0D-72FD-4464-BC7B-A65B3BEE0709}"/>
              </a:ext>
            </a:extLst>
          </p:cNvPr>
          <p:cNvSpPr/>
          <p:nvPr/>
        </p:nvSpPr>
        <p:spPr>
          <a:xfrm>
            <a:off x="771977" y="2398231"/>
            <a:ext cx="523543" cy="648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7A26F7-84BD-46A8-B922-940769ACD7DD}"/>
              </a:ext>
            </a:extLst>
          </p:cNvPr>
          <p:cNvSpPr/>
          <p:nvPr/>
        </p:nvSpPr>
        <p:spPr>
          <a:xfrm>
            <a:off x="334566" y="3284984"/>
            <a:ext cx="37132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৫, ৫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0971054-81E8-4102-819E-382DC23772F1}"/>
              </a:ext>
            </a:extLst>
          </p:cNvPr>
          <p:cNvSpPr/>
          <p:nvPr/>
        </p:nvSpPr>
        <p:spPr>
          <a:xfrm>
            <a:off x="795981" y="5176071"/>
            <a:ext cx="688029" cy="59712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C6BFBF-03C0-4DAC-BC85-A67E05A3A3EF}"/>
              </a:ext>
            </a:extLst>
          </p:cNvPr>
          <p:cNvSpPr/>
          <p:nvPr/>
        </p:nvSpPr>
        <p:spPr>
          <a:xfrm>
            <a:off x="425864" y="4572864"/>
            <a:ext cx="37132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৩, ৩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BE558-1DA4-48B3-8815-FABED19F1004}"/>
              </a:ext>
            </a:extLst>
          </p:cNvPr>
          <p:cNvSpPr/>
          <p:nvPr/>
        </p:nvSpPr>
        <p:spPr>
          <a:xfrm>
            <a:off x="721289" y="3933056"/>
            <a:ext cx="762721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30E5770-E493-4AE5-8A31-595E717337C2}"/>
              </a:ext>
            </a:extLst>
          </p:cNvPr>
          <p:cNvSpPr/>
          <p:nvPr/>
        </p:nvSpPr>
        <p:spPr>
          <a:xfrm>
            <a:off x="7423354" y="1028298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931021-0C6C-424E-A86A-3E35FFBF7F48}"/>
              </a:ext>
            </a:extLst>
          </p:cNvPr>
          <p:cNvSpPr/>
          <p:nvPr/>
        </p:nvSpPr>
        <p:spPr>
          <a:xfrm>
            <a:off x="7423354" y="1484784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84598-355C-4181-8F2D-8A1B93FEE322}"/>
              </a:ext>
            </a:extLst>
          </p:cNvPr>
          <p:cNvSpPr/>
          <p:nvPr/>
        </p:nvSpPr>
        <p:spPr>
          <a:xfrm>
            <a:off x="7423354" y="1988840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28AB994-D342-494F-A8FF-6C6965E03161}"/>
              </a:ext>
            </a:extLst>
          </p:cNvPr>
          <p:cNvSpPr/>
          <p:nvPr/>
        </p:nvSpPr>
        <p:spPr>
          <a:xfrm>
            <a:off x="7423354" y="2492896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B062EEB-AFCE-4B45-9F80-A75030CDB198}"/>
              </a:ext>
            </a:extLst>
          </p:cNvPr>
          <p:cNvSpPr/>
          <p:nvPr/>
        </p:nvSpPr>
        <p:spPr>
          <a:xfrm>
            <a:off x="7423354" y="2982602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332D92-3CC9-48DF-98A0-4D0A4EC05C75}"/>
              </a:ext>
            </a:extLst>
          </p:cNvPr>
          <p:cNvSpPr/>
          <p:nvPr/>
        </p:nvSpPr>
        <p:spPr>
          <a:xfrm>
            <a:off x="7423354" y="3486658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3A23F9E-6FC4-4B47-8C8B-945818BA5E3B}"/>
              </a:ext>
            </a:extLst>
          </p:cNvPr>
          <p:cNvSpPr/>
          <p:nvPr/>
        </p:nvSpPr>
        <p:spPr>
          <a:xfrm>
            <a:off x="7423354" y="3933056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3A75A06-A5B0-4B24-9BD0-52C7FB870398}"/>
              </a:ext>
            </a:extLst>
          </p:cNvPr>
          <p:cNvSpPr/>
          <p:nvPr/>
        </p:nvSpPr>
        <p:spPr>
          <a:xfrm>
            <a:off x="7423354" y="4422762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202A7C4-6E33-447F-90E7-69A2CE266CFB}"/>
              </a:ext>
            </a:extLst>
          </p:cNvPr>
          <p:cNvSpPr/>
          <p:nvPr/>
        </p:nvSpPr>
        <p:spPr>
          <a:xfrm>
            <a:off x="7423354" y="4926818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9B39D01-1BB8-4C34-B63A-73E5DFED9424}"/>
              </a:ext>
            </a:extLst>
          </p:cNvPr>
          <p:cNvSpPr/>
          <p:nvPr/>
        </p:nvSpPr>
        <p:spPr>
          <a:xfrm>
            <a:off x="7423354" y="5373216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4CC79B-D19D-4B15-9427-7CC85D2EBC51}"/>
              </a:ext>
            </a:extLst>
          </p:cNvPr>
          <p:cNvSpPr/>
          <p:nvPr/>
        </p:nvSpPr>
        <p:spPr>
          <a:xfrm>
            <a:off x="10775726" y="1052736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31563D3-3D9B-473F-8484-21EECB94CD11}"/>
              </a:ext>
            </a:extLst>
          </p:cNvPr>
          <p:cNvSpPr/>
          <p:nvPr/>
        </p:nvSpPr>
        <p:spPr>
          <a:xfrm>
            <a:off x="10775726" y="1499134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76212C7-B474-445F-BB7F-8CDB5EEED49E}"/>
              </a:ext>
            </a:extLst>
          </p:cNvPr>
          <p:cNvSpPr/>
          <p:nvPr/>
        </p:nvSpPr>
        <p:spPr>
          <a:xfrm>
            <a:off x="10775726" y="2003190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48FCE6-C6BE-42F4-BBE7-A6D243E94139}"/>
              </a:ext>
            </a:extLst>
          </p:cNvPr>
          <p:cNvSpPr/>
          <p:nvPr/>
        </p:nvSpPr>
        <p:spPr>
          <a:xfrm>
            <a:off x="10775726" y="2507246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09B1BAA-2272-44C0-BB96-9747D56B0D97}"/>
              </a:ext>
            </a:extLst>
          </p:cNvPr>
          <p:cNvSpPr/>
          <p:nvPr/>
        </p:nvSpPr>
        <p:spPr>
          <a:xfrm>
            <a:off x="10775726" y="2996952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A4AA4-629E-492E-95D3-9EE174956EB1}"/>
              </a:ext>
            </a:extLst>
          </p:cNvPr>
          <p:cNvSpPr/>
          <p:nvPr/>
        </p:nvSpPr>
        <p:spPr>
          <a:xfrm>
            <a:off x="10775726" y="3501008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99BE081-1252-40FD-9F8C-8D64144D7298}"/>
              </a:ext>
            </a:extLst>
          </p:cNvPr>
          <p:cNvSpPr/>
          <p:nvPr/>
        </p:nvSpPr>
        <p:spPr>
          <a:xfrm>
            <a:off x="10775726" y="3947406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04FAF13-E725-4C61-8748-19F17E1DD777}"/>
              </a:ext>
            </a:extLst>
          </p:cNvPr>
          <p:cNvSpPr/>
          <p:nvPr/>
        </p:nvSpPr>
        <p:spPr>
          <a:xfrm>
            <a:off x="10775726" y="4437112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0A4B8F6-C345-4925-9777-025CD21A7173}"/>
              </a:ext>
            </a:extLst>
          </p:cNvPr>
          <p:cNvSpPr/>
          <p:nvPr/>
        </p:nvSpPr>
        <p:spPr>
          <a:xfrm>
            <a:off x="10775726" y="4941168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0B16A2F-7170-4CD2-824A-748BF89123C6}"/>
              </a:ext>
            </a:extLst>
          </p:cNvPr>
          <p:cNvSpPr/>
          <p:nvPr/>
        </p:nvSpPr>
        <p:spPr>
          <a:xfrm>
            <a:off x="10775726" y="5387566"/>
            <a:ext cx="688076" cy="374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A3DE6BE-D1F0-4E0E-9521-A2BE845AC3C1}"/>
              </a:ext>
            </a:extLst>
          </p:cNvPr>
          <p:cNvSpPr/>
          <p:nvPr/>
        </p:nvSpPr>
        <p:spPr>
          <a:xfrm>
            <a:off x="10847734" y="952432"/>
            <a:ext cx="576914" cy="46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C565387-28B6-4B82-B2FA-D5637919F7ED}"/>
              </a:ext>
            </a:extLst>
          </p:cNvPr>
          <p:cNvSpPr/>
          <p:nvPr/>
        </p:nvSpPr>
        <p:spPr>
          <a:xfrm>
            <a:off x="10847734" y="1453434"/>
            <a:ext cx="576914" cy="46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AAA735A-1E1A-4C6F-BD51-6263E5272FE6}"/>
              </a:ext>
            </a:extLst>
          </p:cNvPr>
          <p:cNvSpPr/>
          <p:nvPr/>
        </p:nvSpPr>
        <p:spPr>
          <a:xfrm>
            <a:off x="10847734" y="1957490"/>
            <a:ext cx="576914" cy="46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83F5AFD-6DF0-4E60-B08E-E2F84F137375}"/>
              </a:ext>
            </a:extLst>
          </p:cNvPr>
          <p:cNvSpPr/>
          <p:nvPr/>
        </p:nvSpPr>
        <p:spPr>
          <a:xfrm>
            <a:off x="10847734" y="2461546"/>
            <a:ext cx="576914" cy="46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F66A9ED-78FE-4F53-8995-57D773A9553E}"/>
              </a:ext>
            </a:extLst>
          </p:cNvPr>
          <p:cNvSpPr/>
          <p:nvPr/>
        </p:nvSpPr>
        <p:spPr>
          <a:xfrm>
            <a:off x="10847734" y="2965602"/>
            <a:ext cx="576914" cy="46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F531BE6-DAC0-4B30-9E89-52A58E53C973}"/>
              </a:ext>
            </a:extLst>
          </p:cNvPr>
          <p:cNvSpPr/>
          <p:nvPr/>
        </p:nvSpPr>
        <p:spPr>
          <a:xfrm>
            <a:off x="10847734" y="3501008"/>
            <a:ext cx="576914" cy="46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48F198E-4656-413A-BB1F-3A61EF4BEB54}"/>
              </a:ext>
            </a:extLst>
          </p:cNvPr>
          <p:cNvSpPr/>
          <p:nvPr/>
        </p:nvSpPr>
        <p:spPr>
          <a:xfrm>
            <a:off x="10847734" y="3933056"/>
            <a:ext cx="576914" cy="46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EEAC651-56B9-4E22-9CDE-FEED20242E36}"/>
              </a:ext>
            </a:extLst>
          </p:cNvPr>
          <p:cNvSpPr/>
          <p:nvPr/>
        </p:nvSpPr>
        <p:spPr>
          <a:xfrm>
            <a:off x="10847734" y="4437112"/>
            <a:ext cx="576914" cy="46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1FC4EB9-6EBC-4183-A131-10E46F4CCBB0}"/>
              </a:ext>
            </a:extLst>
          </p:cNvPr>
          <p:cNvSpPr/>
          <p:nvPr/>
        </p:nvSpPr>
        <p:spPr>
          <a:xfrm>
            <a:off x="10847734" y="4941168"/>
            <a:ext cx="576914" cy="46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12919CE-DAC8-413D-8318-44D9164AF9F5}"/>
              </a:ext>
            </a:extLst>
          </p:cNvPr>
          <p:cNvSpPr/>
          <p:nvPr/>
        </p:nvSpPr>
        <p:spPr>
          <a:xfrm>
            <a:off x="10847734" y="5373216"/>
            <a:ext cx="576914" cy="463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0E56932-3229-44C7-8303-1C5657FA8954}"/>
              </a:ext>
            </a:extLst>
          </p:cNvPr>
          <p:cNvSpPr/>
          <p:nvPr/>
        </p:nvSpPr>
        <p:spPr>
          <a:xfrm>
            <a:off x="5971241" y="831943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2DCF5A61-AF7F-4265-AB77-21C0A438D454}"/>
              </a:ext>
            </a:extLst>
          </p:cNvPr>
          <p:cNvSpPr/>
          <p:nvPr/>
        </p:nvSpPr>
        <p:spPr>
          <a:xfrm>
            <a:off x="8111430" y="836712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A48EFDBF-ECEA-44D2-B726-3EE2ECD36417}"/>
              </a:ext>
            </a:extLst>
          </p:cNvPr>
          <p:cNvSpPr/>
          <p:nvPr/>
        </p:nvSpPr>
        <p:spPr>
          <a:xfrm>
            <a:off x="10127654" y="836712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FAB2FB4-032E-41AE-8B3A-514BB32C9D1C}"/>
              </a:ext>
            </a:extLst>
          </p:cNvPr>
          <p:cNvSpPr/>
          <p:nvPr/>
        </p:nvSpPr>
        <p:spPr>
          <a:xfrm>
            <a:off x="5324019" y="1274078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52FCBB01-6A0A-4469-9854-2D3C9A2EC9B8}"/>
              </a:ext>
            </a:extLst>
          </p:cNvPr>
          <p:cNvSpPr/>
          <p:nvPr/>
        </p:nvSpPr>
        <p:spPr>
          <a:xfrm>
            <a:off x="7463358" y="1346086"/>
            <a:ext cx="627171" cy="570746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926F4C1D-9519-4447-AB26-610A64521AAD}"/>
              </a:ext>
            </a:extLst>
          </p:cNvPr>
          <p:cNvSpPr/>
          <p:nvPr/>
        </p:nvSpPr>
        <p:spPr>
          <a:xfrm>
            <a:off x="9479582" y="1340768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18A21AFF-0B57-42F8-B850-033EB7266720}"/>
              </a:ext>
            </a:extLst>
          </p:cNvPr>
          <p:cNvSpPr/>
          <p:nvPr/>
        </p:nvSpPr>
        <p:spPr>
          <a:xfrm>
            <a:off x="4655046" y="1778134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40510C4E-DD8A-42BF-9587-A8E6CEAF006F}"/>
              </a:ext>
            </a:extLst>
          </p:cNvPr>
          <p:cNvSpPr/>
          <p:nvPr/>
        </p:nvSpPr>
        <p:spPr>
          <a:xfrm>
            <a:off x="6743278" y="1778134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629591A4-7BB5-47BE-BF5D-4E803BCC4351}"/>
              </a:ext>
            </a:extLst>
          </p:cNvPr>
          <p:cNvSpPr/>
          <p:nvPr/>
        </p:nvSpPr>
        <p:spPr>
          <a:xfrm>
            <a:off x="8831510" y="1778134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71040B45-318A-44E4-A508-9DA1E3480E95}"/>
              </a:ext>
            </a:extLst>
          </p:cNvPr>
          <p:cNvSpPr/>
          <p:nvPr/>
        </p:nvSpPr>
        <p:spPr>
          <a:xfrm>
            <a:off x="10847734" y="1772816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GB" dirty="0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F33D98C6-DBF8-4CCF-94BA-BC8EF0D4C15F}"/>
              </a:ext>
            </a:extLst>
          </p:cNvPr>
          <p:cNvSpPr/>
          <p:nvPr/>
        </p:nvSpPr>
        <p:spPr>
          <a:xfrm>
            <a:off x="6095206" y="2282190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0EBAAD0-1F9F-4E4B-8156-C81FC966B0A3}"/>
              </a:ext>
            </a:extLst>
          </p:cNvPr>
          <p:cNvSpPr/>
          <p:nvPr/>
        </p:nvSpPr>
        <p:spPr>
          <a:xfrm>
            <a:off x="8183438" y="2282190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7BE04577-0F9D-4D3B-8F18-503D52932BAA}"/>
              </a:ext>
            </a:extLst>
          </p:cNvPr>
          <p:cNvSpPr/>
          <p:nvPr/>
        </p:nvSpPr>
        <p:spPr>
          <a:xfrm>
            <a:off x="10199662" y="2282190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215520B3-0B6D-46F8-BE04-BD2E43C31519}"/>
              </a:ext>
            </a:extLst>
          </p:cNvPr>
          <p:cNvSpPr/>
          <p:nvPr/>
        </p:nvSpPr>
        <p:spPr>
          <a:xfrm>
            <a:off x="5396027" y="2714238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2CCE929F-4B0C-4F00-B170-B59B2A883AC1}"/>
              </a:ext>
            </a:extLst>
          </p:cNvPr>
          <p:cNvSpPr/>
          <p:nvPr/>
        </p:nvSpPr>
        <p:spPr>
          <a:xfrm>
            <a:off x="7412251" y="2780928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45EB099F-FE6A-4D71-90DF-5BAB7D1EEAE4}"/>
              </a:ext>
            </a:extLst>
          </p:cNvPr>
          <p:cNvSpPr/>
          <p:nvPr/>
        </p:nvSpPr>
        <p:spPr>
          <a:xfrm>
            <a:off x="9479582" y="2708920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CB39DC28-DB20-4E44-96C4-B5B00487E035}"/>
              </a:ext>
            </a:extLst>
          </p:cNvPr>
          <p:cNvSpPr/>
          <p:nvPr/>
        </p:nvSpPr>
        <p:spPr>
          <a:xfrm>
            <a:off x="4655046" y="3218294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EC154718-E58F-4212-9F67-798AC47E3646}"/>
              </a:ext>
            </a:extLst>
          </p:cNvPr>
          <p:cNvSpPr/>
          <p:nvPr/>
        </p:nvSpPr>
        <p:spPr>
          <a:xfrm>
            <a:off x="6764179" y="3290302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A1FE1AE6-F16F-43B3-8FD4-263D29BA9247}"/>
              </a:ext>
            </a:extLst>
          </p:cNvPr>
          <p:cNvSpPr/>
          <p:nvPr/>
        </p:nvSpPr>
        <p:spPr>
          <a:xfrm>
            <a:off x="8831510" y="3218294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0EBF4EDF-D25D-4527-AA72-AE8507F6F4AC}"/>
              </a:ext>
            </a:extLst>
          </p:cNvPr>
          <p:cNvSpPr/>
          <p:nvPr/>
        </p:nvSpPr>
        <p:spPr>
          <a:xfrm>
            <a:off x="10847734" y="3290302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5539D585-1BC2-4869-880A-3FC9F9AA6449}"/>
              </a:ext>
            </a:extLst>
          </p:cNvPr>
          <p:cNvSpPr/>
          <p:nvPr/>
        </p:nvSpPr>
        <p:spPr>
          <a:xfrm>
            <a:off x="6116107" y="3717032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972F8562-4A04-4CBD-9B88-3374CF388C0C}"/>
              </a:ext>
            </a:extLst>
          </p:cNvPr>
          <p:cNvSpPr/>
          <p:nvPr/>
        </p:nvSpPr>
        <p:spPr>
          <a:xfrm>
            <a:off x="8183438" y="3722350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6FA1B953-C334-4D98-A9E7-A078DBBC1187}"/>
              </a:ext>
            </a:extLst>
          </p:cNvPr>
          <p:cNvSpPr/>
          <p:nvPr/>
        </p:nvSpPr>
        <p:spPr>
          <a:xfrm>
            <a:off x="10199662" y="3722350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93020E37-1C06-4C2A-A6AC-272D2D007421}"/>
              </a:ext>
            </a:extLst>
          </p:cNvPr>
          <p:cNvSpPr/>
          <p:nvPr/>
        </p:nvSpPr>
        <p:spPr>
          <a:xfrm>
            <a:off x="5396027" y="4221088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2579F27B-8B85-421A-93EC-A277AF767A15}"/>
              </a:ext>
            </a:extLst>
          </p:cNvPr>
          <p:cNvSpPr/>
          <p:nvPr/>
        </p:nvSpPr>
        <p:spPr>
          <a:xfrm>
            <a:off x="7463358" y="4221088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F32A89F0-A79C-4949-9CA4-F82850769917}"/>
              </a:ext>
            </a:extLst>
          </p:cNvPr>
          <p:cNvSpPr/>
          <p:nvPr/>
        </p:nvSpPr>
        <p:spPr>
          <a:xfrm>
            <a:off x="9500483" y="4221088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441DF61E-2D45-4801-AD8C-365F7B8E12C9}"/>
              </a:ext>
            </a:extLst>
          </p:cNvPr>
          <p:cNvSpPr/>
          <p:nvPr/>
        </p:nvSpPr>
        <p:spPr>
          <a:xfrm>
            <a:off x="4691951" y="4725144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483A35FE-60CF-4E5A-98D6-E9D6FA50D72A}"/>
              </a:ext>
            </a:extLst>
          </p:cNvPr>
          <p:cNvSpPr/>
          <p:nvPr/>
        </p:nvSpPr>
        <p:spPr>
          <a:xfrm>
            <a:off x="6764179" y="4730462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F2049CCC-A1CA-487A-B8EA-D681C3CD8061}"/>
              </a:ext>
            </a:extLst>
          </p:cNvPr>
          <p:cNvSpPr/>
          <p:nvPr/>
        </p:nvSpPr>
        <p:spPr>
          <a:xfrm>
            <a:off x="8852411" y="4653136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2163F587-AC70-4E2F-BE5D-D01DC104565E}"/>
              </a:ext>
            </a:extLst>
          </p:cNvPr>
          <p:cNvSpPr/>
          <p:nvPr/>
        </p:nvSpPr>
        <p:spPr>
          <a:xfrm>
            <a:off x="10775726" y="4730462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468EF3BB-5889-4F59-A296-E158ACEF1B52}"/>
              </a:ext>
            </a:extLst>
          </p:cNvPr>
          <p:cNvSpPr/>
          <p:nvPr/>
        </p:nvSpPr>
        <p:spPr>
          <a:xfrm>
            <a:off x="6116107" y="5162510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F9678DAD-9B91-4B14-BF8C-D844D797DF5E}"/>
              </a:ext>
            </a:extLst>
          </p:cNvPr>
          <p:cNvSpPr/>
          <p:nvPr/>
        </p:nvSpPr>
        <p:spPr>
          <a:xfrm>
            <a:off x="8111430" y="5157192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56439E8A-2F3D-491B-8610-DB240CB0FEBE}"/>
              </a:ext>
            </a:extLst>
          </p:cNvPr>
          <p:cNvSpPr/>
          <p:nvPr/>
        </p:nvSpPr>
        <p:spPr>
          <a:xfrm>
            <a:off x="10199662" y="5234518"/>
            <a:ext cx="627171" cy="5707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2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500"/>
                            </p:stCondLst>
                            <p:childTnLst>
                              <p:par>
                                <p:cTn id="2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500"/>
                            </p:stCondLst>
                            <p:childTnLst>
                              <p:par>
                                <p:cTn id="2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00"/>
                            </p:stCondLst>
                            <p:childTnLst>
                              <p:par>
                                <p:cTn id="2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2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2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500"/>
                            </p:stCondLst>
                            <p:childTnLst>
                              <p:par>
                                <p:cTn id="2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6500"/>
                            </p:stCondLst>
                            <p:childTnLst>
                              <p:par>
                                <p:cTn id="3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3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8500"/>
                            </p:stCondLst>
                            <p:childTnLst>
                              <p:par>
                                <p:cTn id="3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9500"/>
                            </p:stCondLst>
                            <p:childTnLst>
                              <p:par>
                                <p:cTn id="3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3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19" grpId="0"/>
      <p:bldP spid="21" grpId="0"/>
      <p:bldP spid="22" grpId="0"/>
      <p:bldP spid="33" grpId="0"/>
      <p:bldP spid="34" grpId="0"/>
      <p:bldP spid="36" grpId="0"/>
      <p:bldP spid="37" grpId="0"/>
      <p:bldP spid="38" grpId="0"/>
      <p:bldP spid="39" grpId="0"/>
      <p:bldP spid="41" grpId="0"/>
      <p:bldP spid="42" grpId="0"/>
      <p:bldP spid="5" grpId="0" animBg="1"/>
      <p:bldP spid="43" grpId="0"/>
      <p:bldP spid="6" grpId="0" animBg="1"/>
      <p:bldP spid="44" grpId="0"/>
      <p:bldP spid="7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6" grpId="0" animBg="1"/>
      <p:bldP spid="89" grpId="0" animBg="1"/>
      <p:bldP spid="90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EE37A393-ADDC-49EC-B622-ABAC36C7B447}"/>
              </a:ext>
            </a:extLst>
          </p:cNvPr>
          <p:cNvSpPr txBox="1"/>
          <p:nvPr/>
        </p:nvSpPr>
        <p:spPr>
          <a:xfrm>
            <a:off x="1846734" y="2204864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৪, ৪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৬, ৬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scussion.jpg">
            <a:extLst>
              <a:ext uri="{FF2B5EF4-FFF2-40B4-BE49-F238E27FC236}">
                <a16:creationId xmlns:a16="http://schemas.microsoft.com/office/drawing/2014/main" id="{80E69A64-680F-49D4-82A3-AFCD13AAE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486" y="0"/>
            <a:ext cx="1571235" cy="140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0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EF736B-F849-435F-A048-9A7C13DF4E37}"/>
              </a:ext>
            </a:extLst>
          </p:cNvPr>
          <p:cNvSpPr txBox="1"/>
          <p:nvPr/>
        </p:nvSpPr>
        <p:spPr>
          <a:xfrm>
            <a:off x="730610" y="1628800"/>
            <a:ext cx="1072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দু’জন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4AF3C-FCB8-467E-A64B-896E6EA0B9F2}"/>
              </a:ext>
            </a:extLst>
          </p:cNvPr>
          <p:cNvSpPr txBox="1"/>
          <p:nvPr/>
        </p:nvSpPr>
        <p:spPr>
          <a:xfrm>
            <a:off x="406574" y="2762637"/>
            <a:ext cx="1072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৩৬, ৪০, ৪৪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AAB1C-DF59-4D90-9986-26142D598C4A}"/>
              </a:ext>
            </a:extLst>
          </p:cNvPr>
          <p:cNvSpPr txBox="1"/>
          <p:nvPr/>
        </p:nvSpPr>
        <p:spPr>
          <a:xfrm>
            <a:off x="118542" y="3542531"/>
            <a:ext cx="1072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৫৫, ৬০, ৬৫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9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58794755-05A6-440D-987F-B9A4492ACD4C}"/>
              </a:ext>
            </a:extLst>
          </p:cNvPr>
          <p:cNvSpPr txBox="1"/>
          <p:nvPr/>
        </p:nvSpPr>
        <p:spPr>
          <a:xfrm>
            <a:off x="4655046" y="116632"/>
            <a:ext cx="28803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5AECCE-09DE-4613-868E-036DCB7F7F1B}"/>
              </a:ext>
            </a:extLst>
          </p:cNvPr>
          <p:cNvSpPr/>
          <p:nvPr/>
        </p:nvSpPr>
        <p:spPr>
          <a:xfrm>
            <a:off x="749740" y="3054965"/>
            <a:ext cx="1601050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১৯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2DE4B0-4E03-4B31-BDD1-9F5D5FD3E9BB}"/>
              </a:ext>
            </a:extLst>
          </p:cNvPr>
          <p:cNvSpPr/>
          <p:nvPr/>
        </p:nvSpPr>
        <p:spPr>
          <a:xfrm>
            <a:off x="2795141" y="3054965"/>
            <a:ext cx="163452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২০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DB2488-3D39-43CA-843C-B3D71925F63C}"/>
              </a:ext>
            </a:extLst>
          </p:cNvPr>
          <p:cNvSpPr/>
          <p:nvPr/>
        </p:nvSpPr>
        <p:spPr>
          <a:xfrm>
            <a:off x="4874021" y="3054965"/>
            <a:ext cx="1581461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২১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8B9597-55BE-420C-BE65-827E2D1A664A}"/>
              </a:ext>
            </a:extLst>
          </p:cNvPr>
          <p:cNvSpPr txBox="1"/>
          <p:nvPr/>
        </p:nvSpPr>
        <p:spPr>
          <a:xfrm>
            <a:off x="1487409" y="1064791"/>
            <a:ext cx="8453594" cy="7694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AF2475-3D04-4430-9797-67CE4601B7F5}"/>
              </a:ext>
            </a:extLst>
          </p:cNvPr>
          <p:cNvSpPr/>
          <p:nvPr/>
        </p:nvSpPr>
        <p:spPr>
          <a:xfrm>
            <a:off x="6899833" y="3054965"/>
            <a:ext cx="185966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২২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69D364-D884-422F-B6FB-9C89B8903133}"/>
              </a:ext>
            </a:extLst>
          </p:cNvPr>
          <p:cNvSpPr txBox="1"/>
          <p:nvPr/>
        </p:nvSpPr>
        <p:spPr>
          <a:xfrm>
            <a:off x="975701" y="1949018"/>
            <a:ext cx="8780103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১২, ১৫, ১৮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70C0BE-D1D3-4574-ACA8-2944E46252FC}"/>
              </a:ext>
            </a:extLst>
          </p:cNvPr>
          <p:cNvSpPr/>
          <p:nvPr/>
        </p:nvSpPr>
        <p:spPr>
          <a:xfrm>
            <a:off x="9695606" y="3000062"/>
            <a:ext cx="266429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92196C0-EDCC-49FA-B4D0-C96A0076C2A8}"/>
              </a:ext>
            </a:extLst>
          </p:cNvPr>
          <p:cNvSpPr/>
          <p:nvPr/>
        </p:nvSpPr>
        <p:spPr>
          <a:xfrm>
            <a:off x="9725523" y="3054964"/>
            <a:ext cx="23612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525903-7B8A-4D47-A004-930DF30DD22C}"/>
              </a:ext>
            </a:extLst>
          </p:cNvPr>
          <p:cNvSpPr/>
          <p:nvPr/>
        </p:nvSpPr>
        <p:spPr>
          <a:xfrm>
            <a:off x="910630" y="4941168"/>
            <a:ext cx="157496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৫৬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088F197-15E4-471E-8D5E-EC570BAEBDA8}"/>
              </a:ext>
            </a:extLst>
          </p:cNvPr>
          <p:cNvSpPr/>
          <p:nvPr/>
        </p:nvSpPr>
        <p:spPr>
          <a:xfrm>
            <a:off x="5930198" y="4915413"/>
            <a:ext cx="1319145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৬৫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A8B943-5D9B-40BC-B3DD-FE7743AC724D}"/>
              </a:ext>
            </a:extLst>
          </p:cNvPr>
          <p:cNvSpPr/>
          <p:nvPr/>
        </p:nvSpPr>
        <p:spPr>
          <a:xfrm>
            <a:off x="3161107" y="4948001"/>
            <a:ext cx="2093583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৬০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C00308-A434-4710-B743-B592FD924394}"/>
              </a:ext>
            </a:extLst>
          </p:cNvPr>
          <p:cNvSpPr/>
          <p:nvPr/>
        </p:nvSpPr>
        <p:spPr>
          <a:xfrm>
            <a:off x="7924852" y="4980589"/>
            <a:ext cx="14778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৬২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FEC324-DC93-40C9-92B5-CDDEBF802CB0}"/>
              </a:ext>
            </a:extLst>
          </p:cNvPr>
          <p:cNvSpPr/>
          <p:nvPr/>
        </p:nvSpPr>
        <p:spPr>
          <a:xfrm>
            <a:off x="10102120" y="4941167"/>
            <a:ext cx="260953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FD9ED6-6CAA-489A-89C2-B9C63EBAC8ED}"/>
              </a:ext>
            </a:extLst>
          </p:cNvPr>
          <p:cNvSpPr/>
          <p:nvPr/>
        </p:nvSpPr>
        <p:spPr>
          <a:xfrm>
            <a:off x="10350432" y="4963180"/>
            <a:ext cx="23612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7BC910-37B3-4218-A6A3-7E924C355B4E}"/>
              </a:ext>
            </a:extLst>
          </p:cNvPr>
          <p:cNvSpPr txBox="1"/>
          <p:nvPr/>
        </p:nvSpPr>
        <p:spPr>
          <a:xfrm>
            <a:off x="945788" y="3886200"/>
            <a:ext cx="8810017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৪৫, ৫০, ৫৫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231C89-E540-41A9-8846-342C2CB271AF}"/>
              </a:ext>
            </a:extLst>
          </p:cNvPr>
          <p:cNvSpPr txBox="1"/>
          <p:nvPr/>
        </p:nvSpPr>
        <p:spPr>
          <a:xfrm>
            <a:off x="1918742" y="6000837"/>
            <a:ext cx="8780103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808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1" grpId="1" animBg="1"/>
      <p:bldP spid="41" grpId="2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7" grpId="2" animBg="1"/>
      <p:bldP spid="48" grpId="0" animBg="1"/>
      <p:bldP spid="49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958" y="272999"/>
            <a:ext cx="348685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r="57853" b="30140"/>
          <a:stretch/>
        </p:blipFill>
        <p:spPr>
          <a:xfrm>
            <a:off x="8615486" y="23916"/>
            <a:ext cx="1556344" cy="107746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6A910F-9FDA-4580-AC75-BBE459B6855B}"/>
              </a:ext>
            </a:extLst>
          </p:cNvPr>
          <p:cNvSpPr txBox="1"/>
          <p:nvPr/>
        </p:nvSpPr>
        <p:spPr>
          <a:xfrm>
            <a:off x="622598" y="1477214"/>
            <a:ext cx="10567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3F46C-29F0-4C4D-AB27-F0098E1FF8B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0619" y="2308211"/>
            <a:ext cx="9631091" cy="38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6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147" y="2032843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xs Bazar Images, Stock Photos &amp; Vectors | Shutterstock">
            <a:extLst>
              <a:ext uri="{FF2B5EF4-FFF2-40B4-BE49-F238E27FC236}">
                <a16:creationId xmlns:a16="http://schemas.microsoft.com/office/drawing/2014/main" id="{8D7D5A29-4D3F-4B34-AA70-74AB33D7E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762" r="-519" b="6395"/>
          <a:stretch/>
        </p:blipFill>
        <p:spPr bwMode="auto">
          <a:xfrm>
            <a:off x="46534" y="0"/>
            <a:ext cx="12152790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23749" y="1"/>
            <a:ext cx="4923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68878" y="2209800"/>
            <a:ext cx="456887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393A94-B01B-4C12-8500-A2DF00D1E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45" y="1742418"/>
            <a:ext cx="722540" cy="652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C5CDE4-EDAE-41E3-ABE7-523B1A7EB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575" y="1335714"/>
            <a:ext cx="722540" cy="65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50A4D-FAA6-4E6B-AAF4-0DBA2ACA1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570" y="908720"/>
            <a:ext cx="722540" cy="652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935B30-BD2A-4D13-92FC-38E58984F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0264" y="-3090"/>
            <a:ext cx="1440160" cy="1018045"/>
          </a:xfrm>
          <a:prstGeom prst="rect">
            <a:avLst/>
          </a:prstGeom>
        </p:spPr>
      </p:pic>
      <p:pic>
        <p:nvPicPr>
          <p:cNvPr id="20" name="Picture 8" descr="A big group of cutout seagulls flying around and having a fantastic day  near the shore. | Bird drawings, People cutout, Birds flying">
            <a:extLst>
              <a:ext uri="{FF2B5EF4-FFF2-40B4-BE49-F238E27FC236}">
                <a16:creationId xmlns:a16="http://schemas.microsoft.com/office/drawing/2014/main" id="{429C7EB2-AF85-40D0-8D01-4D5D389E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2759" y="-765065"/>
            <a:ext cx="1215279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3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824E-6 -1.11111E-6 L 1.63225 -0.087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2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9065" y="318833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55446" y="3881051"/>
            <a:ext cx="3340496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১০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7432" y="3429000"/>
            <a:ext cx="559412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০১৭২১২৪২৩১৯</a:t>
            </a:r>
            <a:endParaRPr lang="bn-BD" sz="2400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mztutul2006@gmail.com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 descr="c2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437" y="1760154"/>
            <a:ext cx="1542140" cy="1937989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6" name="Rectangle 25"/>
          <p:cNvSpPr/>
          <p:nvPr/>
        </p:nvSpPr>
        <p:spPr>
          <a:xfrm flipV="1">
            <a:off x="1218405" y="1341714"/>
            <a:ext cx="1022852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3705131" y="121649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 flipV="1">
            <a:off x="5212483" y="4052329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 flipV="1">
            <a:off x="5328039" y="4671322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82142" y="1600200"/>
            <a:ext cx="1429249" cy="170967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2198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758204" y="2279407"/>
            <a:ext cx="846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২, ৪, ৬, ৮, ১০, ১২, ১৪…………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66703" y="1144639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22739-EEDF-4B0F-A5C4-19C46A540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502" y="-136162"/>
            <a:ext cx="1440160" cy="1018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291ED9-2798-42D0-9A45-E19F5E85461B}"/>
              </a:ext>
            </a:extLst>
          </p:cNvPr>
          <p:cNvSpPr txBox="1"/>
          <p:nvPr/>
        </p:nvSpPr>
        <p:spPr>
          <a:xfrm>
            <a:off x="1738722" y="3135752"/>
            <a:ext cx="846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A304A-2766-401B-AE28-BA9CCCCF72E8}"/>
              </a:ext>
            </a:extLst>
          </p:cNvPr>
          <p:cNvSpPr txBox="1"/>
          <p:nvPr/>
        </p:nvSpPr>
        <p:spPr>
          <a:xfrm>
            <a:off x="1594706" y="2276872"/>
            <a:ext cx="846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১, ৩, ৫, ৭, ৯, ১১, ১৩…………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AB2F1-52EA-496B-AAE6-A3F9986696A3}"/>
              </a:ext>
            </a:extLst>
          </p:cNvPr>
          <p:cNvSpPr txBox="1"/>
          <p:nvPr/>
        </p:nvSpPr>
        <p:spPr>
          <a:xfrm>
            <a:off x="1414686" y="3068960"/>
            <a:ext cx="846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2133A-7F40-4200-9253-D1FF4421AE25}"/>
              </a:ext>
            </a:extLst>
          </p:cNvPr>
          <p:cNvSpPr txBox="1"/>
          <p:nvPr/>
        </p:nvSpPr>
        <p:spPr>
          <a:xfrm>
            <a:off x="2134766" y="112474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9FB3C-3DFD-4590-86D3-2F3FDDA3F16D}"/>
              </a:ext>
            </a:extLst>
          </p:cNvPr>
          <p:cNvSpPr txBox="1"/>
          <p:nvPr/>
        </p:nvSpPr>
        <p:spPr>
          <a:xfrm>
            <a:off x="2134766" y="199979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৩, ৬, ৯, ১২, ১৫, ১৮……….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4E5A25-0580-4A1A-A260-A7D66BF9914E}"/>
              </a:ext>
            </a:extLst>
          </p:cNvPr>
          <p:cNvSpPr txBox="1"/>
          <p:nvPr/>
        </p:nvSpPr>
        <p:spPr>
          <a:xfrm>
            <a:off x="2100031" y="2781086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৪, ৮, ১২, ১৬, ২০……….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F5DF6-0505-489A-8F07-CA8B80E97174}"/>
              </a:ext>
            </a:extLst>
          </p:cNvPr>
          <p:cNvSpPr txBox="1"/>
          <p:nvPr/>
        </p:nvSpPr>
        <p:spPr>
          <a:xfrm>
            <a:off x="1629650" y="4147973"/>
            <a:ext cx="9794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নানাবিধ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63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8" grpId="0"/>
      <p:bldP spid="5" grpId="0"/>
      <p:bldP spid="5" grpId="1"/>
      <p:bldP spid="6" grpId="0"/>
      <p:bldP spid="6" grpId="1"/>
      <p:bldP spid="7" grpId="0"/>
      <p:bldP spid="7" grpId="1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775" y="584537"/>
            <a:ext cx="715551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D2B85-9C9B-449C-9382-F0F9C9E24DD0}"/>
              </a:ext>
            </a:extLst>
          </p:cNvPr>
          <p:cNvSpPr txBox="1"/>
          <p:nvPr/>
        </p:nvSpPr>
        <p:spPr>
          <a:xfrm>
            <a:off x="1774726" y="2852936"/>
            <a:ext cx="9217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নানাবিধ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গণনা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2E633-5C08-496E-A554-E1DFAE76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478" y="7192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8969" y="764704"/>
            <a:ext cx="7212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641" y="2210914"/>
            <a:ext cx="10827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1.1   ৫১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উপকরণগুচ্ছের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ধারণাকে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Frame 1"/>
          <p:cNvSpPr/>
          <p:nvPr/>
        </p:nvSpPr>
        <p:spPr>
          <a:xfrm>
            <a:off x="535" y="0"/>
            <a:ext cx="12190413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07116-8746-4CB4-9CAB-37D897BA3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3DAE1-4164-47E9-BDC7-655EB91DF08B}"/>
              </a:ext>
            </a:extLst>
          </p:cNvPr>
          <p:cNvSpPr txBox="1"/>
          <p:nvPr/>
        </p:nvSpPr>
        <p:spPr>
          <a:xfrm>
            <a:off x="668677" y="3403783"/>
            <a:ext cx="10827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৩.1   ৫১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C1C759-D02C-4203-9129-773B6E1AF777}"/>
              </a:ext>
            </a:extLst>
          </p:cNvPr>
          <p:cNvSpPr txBox="1"/>
          <p:nvPr/>
        </p:nvSpPr>
        <p:spPr>
          <a:xfrm>
            <a:off x="694606" y="4769857"/>
            <a:ext cx="10827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৪.1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682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94C519-96A3-4B35-806B-985E3E3BF2F2}"/>
              </a:ext>
            </a:extLst>
          </p:cNvPr>
          <p:cNvSpPr txBox="1"/>
          <p:nvPr/>
        </p:nvSpPr>
        <p:spPr>
          <a:xfrm>
            <a:off x="910630" y="258615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10" descr="Cricket Ball PNG Transparent Images | PNG All">
            <a:extLst>
              <a:ext uri="{FF2B5EF4-FFF2-40B4-BE49-F238E27FC236}">
                <a16:creationId xmlns:a16="http://schemas.microsoft.com/office/drawing/2014/main" id="{6D81FF49-1934-410E-922F-D43D20C6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10630" y="1652069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289C99-0EB3-4522-B72A-FFD9E348C007}"/>
              </a:ext>
            </a:extLst>
          </p:cNvPr>
          <p:cNvSpPr/>
          <p:nvPr/>
        </p:nvSpPr>
        <p:spPr>
          <a:xfrm>
            <a:off x="550590" y="1275222"/>
            <a:ext cx="1265674" cy="222578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0" descr="Cricket Ball PNG Transparent Images | PNG All">
            <a:extLst>
              <a:ext uri="{FF2B5EF4-FFF2-40B4-BE49-F238E27FC236}">
                <a16:creationId xmlns:a16="http://schemas.microsoft.com/office/drawing/2014/main" id="{ABB28833-E8CB-4E92-8069-D56CC13A0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10630" y="2253657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ricket Ball PNG Transparent Images | PNG All">
            <a:extLst>
              <a:ext uri="{FF2B5EF4-FFF2-40B4-BE49-F238E27FC236}">
                <a16:creationId xmlns:a16="http://schemas.microsoft.com/office/drawing/2014/main" id="{A561F78B-B7F3-48E9-A1B6-0073BC633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10630" y="2822009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ricket Ball PNG Transparent Images | PNG All">
            <a:extLst>
              <a:ext uri="{FF2B5EF4-FFF2-40B4-BE49-F238E27FC236}">
                <a16:creationId xmlns:a16="http://schemas.microsoft.com/office/drawing/2014/main" id="{74510904-D925-45D5-BE3F-C00A6BC41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2350790" y="1645607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F3262B-281D-4F40-81E6-EB159333A4FE}"/>
              </a:ext>
            </a:extLst>
          </p:cNvPr>
          <p:cNvSpPr/>
          <p:nvPr/>
        </p:nvSpPr>
        <p:spPr>
          <a:xfrm>
            <a:off x="2206774" y="1268760"/>
            <a:ext cx="1409690" cy="222578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0" descr="Cricket Ball PNG Transparent Images | PNG All">
            <a:extLst>
              <a:ext uri="{FF2B5EF4-FFF2-40B4-BE49-F238E27FC236}">
                <a16:creationId xmlns:a16="http://schemas.microsoft.com/office/drawing/2014/main" id="{9FF217C8-57E8-448D-80BB-2F953FDE5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2350790" y="2247195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ricket Ball PNG Transparent Images | PNG All">
            <a:extLst>
              <a:ext uri="{FF2B5EF4-FFF2-40B4-BE49-F238E27FC236}">
                <a16:creationId xmlns:a16="http://schemas.microsoft.com/office/drawing/2014/main" id="{F489194C-332D-46C4-930B-1563C8A8F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2350790" y="2815547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ricket Ball PNG Transparent Images | PNG All">
            <a:extLst>
              <a:ext uri="{FF2B5EF4-FFF2-40B4-BE49-F238E27FC236}">
                <a16:creationId xmlns:a16="http://schemas.microsoft.com/office/drawing/2014/main" id="{19DF158E-4C74-4765-8E08-1730A02F0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4655046" y="1645607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837E8A-EEE3-403C-8FCF-87603B4BF7D8}"/>
              </a:ext>
            </a:extLst>
          </p:cNvPr>
          <p:cNvSpPr/>
          <p:nvPr/>
        </p:nvSpPr>
        <p:spPr>
          <a:xfrm>
            <a:off x="4006974" y="1268760"/>
            <a:ext cx="1876456" cy="222578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0" descr="Cricket Ball PNG Transparent Images | PNG All">
            <a:extLst>
              <a:ext uri="{FF2B5EF4-FFF2-40B4-BE49-F238E27FC236}">
                <a16:creationId xmlns:a16="http://schemas.microsoft.com/office/drawing/2014/main" id="{2FE54E07-13D7-4A1B-8586-4EC79A1C1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4655046" y="2247195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ricket Ball PNG Transparent Images | PNG All">
            <a:extLst>
              <a:ext uri="{FF2B5EF4-FFF2-40B4-BE49-F238E27FC236}">
                <a16:creationId xmlns:a16="http://schemas.microsoft.com/office/drawing/2014/main" id="{738A741F-3E01-4F77-B5D4-A247A37EB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4655046" y="2815547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ricket Ball PNG Transparent Images | PNG All">
            <a:extLst>
              <a:ext uri="{FF2B5EF4-FFF2-40B4-BE49-F238E27FC236}">
                <a16:creationId xmlns:a16="http://schemas.microsoft.com/office/drawing/2014/main" id="{7474091C-B1BE-464E-841E-DB45DB52D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6383238" y="1652069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729E96-1584-43D1-BA3A-34AC95C162A9}"/>
              </a:ext>
            </a:extLst>
          </p:cNvPr>
          <p:cNvSpPr/>
          <p:nvPr/>
        </p:nvSpPr>
        <p:spPr>
          <a:xfrm>
            <a:off x="6311230" y="1275222"/>
            <a:ext cx="2376264" cy="222578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0" descr="Cricket Ball PNG Transparent Images | PNG All">
            <a:extLst>
              <a:ext uri="{FF2B5EF4-FFF2-40B4-BE49-F238E27FC236}">
                <a16:creationId xmlns:a16="http://schemas.microsoft.com/office/drawing/2014/main" id="{A70F9A9B-4272-41E5-83C3-5AA5EDEBA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6383238" y="2253657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ricket Ball PNG Transparent Images | PNG All">
            <a:extLst>
              <a:ext uri="{FF2B5EF4-FFF2-40B4-BE49-F238E27FC236}">
                <a16:creationId xmlns:a16="http://schemas.microsoft.com/office/drawing/2014/main" id="{0BD8D876-BBAF-4701-A012-FA0882300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6383238" y="2822009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ricket Ball PNG Transparent Images | PNG All">
            <a:extLst>
              <a:ext uri="{FF2B5EF4-FFF2-40B4-BE49-F238E27FC236}">
                <a16:creationId xmlns:a16="http://schemas.microsoft.com/office/drawing/2014/main" id="{4C83E3DD-482E-4D7F-8230-7ECED479F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2972640" y="1628800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ricket Ball PNG Transparent Images | PNG All">
            <a:extLst>
              <a:ext uri="{FF2B5EF4-FFF2-40B4-BE49-F238E27FC236}">
                <a16:creationId xmlns:a16="http://schemas.microsoft.com/office/drawing/2014/main" id="{3577CE2F-5362-4AE4-A86C-01D2F7B91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2972640" y="223038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ricket Ball PNG Transparent Images | PNG All">
            <a:extLst>
              <a:ext uri="{FF2B5EF4-FFF2-40B4-BE49-F238E27FC236}">
                <a16:creationId xmlns:a16="http://schemas.microsoft.com/office/drawing/2014/main" id="{FC5681F5-38A9-4F7A-A5CE-45D5DC8A9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2972640" y="2798740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ricket Ball PNG Transparent Images | PNG All">
            <a:extLst>
              <a:ext uri="{FF2B5EF4-FFF2-40B4-BE49-F238E27FC236}">
                <a16:creationId xmlns:a16="http://schemas.microsoft.com/office/drawing/2014/main" id="{19FB3254-A4EF-4FF3-B4BA-A4CA9C28F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4078982" y="170080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ricket Ball PNG Transparent Images | PNG All">
            <a:extLst>
              <a:ext uri="{FF2B5EF4-FFF2-40B4-BE49-F238E27FC236}">
                <a16:creationId xmlns:a16="http://schemas.microsoft.com/office/drawing/2014/main" id="{485D9801-584E-4D01-BC42-4D78FD48A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4078982" y="2302396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ricket Ball PNG Transparent Images | PNG All">
            <a:extLst>
              <a:ext uri="{FF2B5EF4-FFF2-40B4-BE49-F238E27FC236}">
                <a16:creationId xmlns:a16="http://schemas.microsoft.com/office/drawing/2014/main" id="{D2F1C657-5D73-4591-A6C0-F77267389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4078982" y="287074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ricket Ball PNG Transparent Images | PNG All">
            <a:extLst>
              <a:ext uri="{FF2B5EF4-FFF2-40B4-BE49-F238E27FC236}">
                <a16:creationId xmlns:a16="http://schemas.microsoft.com/office/drawing/2014/main" id="{DB905050-CDE3-4142-9F7D-4197C24E3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5231110" y="170080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ricket Ball PNG Transparent Images | PNG All">
            <a:extLst>
              <a:ext uri="{FF2B5EF4-FFF2-40B4-BE49-F238E27FC236}">
                <a16:creationId xmlns:a16="http://schemas.microsoft.com/office/drawing/2014/main" id="{DA21AA55-FFB3-411B-B9E2-3F7FF7403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5231110" y="2302396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ricket Ball PNG Transparent Images | PNG All">
            <a:extLst>
              <a:ext uri="{FF2B5EF4-FFF2-40B4-BE49-F238E27FC236}">
                <a16:creationId xmlns:a16="http://schemas.microsoft.com/office/drawing/2014/main" id="{D5C3DBE7-2951-464B-A0D0-4975A9998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5231110" y="287074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ricket Ball PNG Transparent Images | PNG All">
            <a:extLst>
              <a:ext uri="{FF2B5EF4-FFF2-40B4-BE49-F238E27FC236}">
                <a16:creationId xmlns:a16="http://schemas.microsoft.com/office/drawing/2014/main" id="{85490A1C-C1E6-4AC9-8BAB-14E9EF9B6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6963550" y="1707270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ricket Ball PNG Transparent Images | PNG All">
            <a:extLst>
              <a:ext uri="{FF2B5EF4-FFF2-40B4-BE49-F238E27FC236}">
                <a16:creationId xmlns:a16="http://schemas.microsoft.com/office/drawing/2014/main" id="{64A2B286-5B6F-4B30-8E6E-9BC7636F9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6963550" y="230885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ricket Ball PNG Transparent Images | PNG All">
            <a:extLst>
              <a:ext uri="{FF2B5EF4-FFF2-40B4-BE49-F238E27FC236}">
                <a16:creationId xmlns:a16="http://schemas.microsoft.com/office/drawing/2014/main" id="{1A556475-008E-49B5-BBB5-DCDEF9044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6963550" y="2877210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ricket Ball PNG Transparent Images | PNG All">
            <a:extLst>
              <a:ext uri="{FF2B5EF4-FFF2-40B4-BE49-F238E27FC236}">
                <a16:creationId xmlns:a16="http://schemas.microsoft.com/office/drawing/2014/main" id="{1A475705-2B7B-4C88-B291-3C574555E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7539614" y="1707270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ricket Ball PNG Transparent Images | PNG All">
            <a:extLst>
              <a:ext uri="{FF2B5EF4-FFF2-40B4-BE49-F238E27FC236}">
                <a16:creationId xmlns:a16="http://schemas.microsoft.com/office/drawing/2014/main" id="{E219AEAA-CE7E-488C-B7EC-C23443EB1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7539614" y="230885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ricket Ball PNG Transparent Images | PNG All">
            <a:extLst>
              <a:ext uri="{FF2B5EF4-FFF2-40B4-BE49-F238E27FC236}">
                <a16:creationId xmlns:a16="http://schemas.microsoft.com/office/drawing/2014/main" id="{74EB2036-2F02-4929-A7C8-B4CDB73C6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7539614" y="2877210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ricket Ball PNG Transparent Images | PNG All">
            <a:extLst>
              <a:ext uri="{FF2B5EF4-FFF2-40B4-BE49-F238E27FC236}">
                <a16:creationId xmlns:a16="http://schemas.microsoft.com/office/drawing/2014/main" id="{F9A43B81-0651-4744-A11D-25E164160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8115678" y="1707270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Cricket Ball PNG Transparent Images | PNG All">
            <a:extLst>
              <a:ext uri="{FF2B5EF4-FFF2-40B4-BE49-F238E27FC236}">
                <a16:creationId xmlns:a16="http://schemas.microsoft.com/office/drawing/2014/main" id="{4A435D71-B91B-4BC6-916C-3173F5501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8115678" y="230885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ricket Ball PNG Transparent Images | PNG All">
            <a:extLst>
              <a:ext uri="{FF2B5EF4-FFF2-40B4-BE49-F238E27FC236}">
                <a16:creationId xmlns:a16="http://schemas.microsoft.com/office/drawing/2014/main" id="{A030841B-6BC3-466B-BB03-EB0321F38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8115678" y="2877210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Cricket Ball PNG Transparent Images | PNG All">
            <a:extLst>
              <a:ext uri="{FF2B5EF4-FFF2-40B4-BE49-F238E27FC236}">
                <a16:creationId xmlns:a16="http://schemas.microsoft.com/office/drawing/2014/main" id="{CAB3AB7C-E324-4EFC-9492-C0711802F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263558" y="1645607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C9A4ED3-0918-44DF-A907-86A716414E25}"/>
              </a:ext>
            </a:extLst>
          </p:cNvPr>
          <p:cNvSpPr/>
          <p:nvPr/>
        </p:nvSpPr>
        <p:spPr>
          <a:xfrm>
            <a:off x="9191550" y="1268760"/>
            <a:ext cx="2376264" cy="222578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Picture 10" descr="Cricket Ball PNG Transparent Images | PNG All">
            <a:extLst>
              <a:ext uri="{FF2B5EF4-FFF2-40B4-BE49-F238E27FC236}">
                <a16:creationId xmlns:a16="http://schemas.microsoft.com/office/drawing/2014/main" id="{4FCBC621-FE96-4C5C-AF05-BD327B73D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263558" y="2247195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Cricket Ball PNG Transparent Images | PNG All">
            <a:extLst>
              <a:ext uri="{FF2B5EF4-FFF2-40B4-BE49-F238E27FC236}">
                <a16:creationId xmlns:a16="http://schemas.microsoft.com/office/drawing/2014/main" id="{C0D04569-91D4-45C3-B82C-AE0708460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263558" y="2815547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0" descr="Cricket Ball PNG Transparent Images | PNG All">
            <a:extLst>
              <a:ext uri="{FF2B5EF4-FFF2-40B4-BE49-F238E27FC236}">
                <a16:creationId xmlns:a16="http://schemas.microsoft.com/office/drawing/2014/main" id="{85DB41B0-B09B-4C9A-9B64-1DBA944C5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843870" y="170080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Cricket Ball PNG Transparent Images | PNG All">
            <a:extLst>
              <a:ext uri="{FF2B5EF4-FFF2-40B4-BE49-F238E27FC236}">
                <a16:creationId xmlns:a16="http://schemas.microsoft.com/office/drawing/2014/main" id="{D5D75E2A-8AD9-4A5C-A3AC-5F6B95F3B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843870" y="2302396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Cricket Ball PNG Transparent Images | PNG All">
            <a:extLst>
              <a:ext uri="{FF2B5EF4-FFF2-40B4-BE49-F238E27FC236}">
                <a16:creationId xmlns:a16="http://schemas.microsoft.com/office/drawing/2014/main" id="{E6ADCFA4-7553-4633-861D-2C25A09CE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843870" y="287074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Cricket Ball PNG Transparent Images | PNG All">
            <a:extLst>
              <a:ext uri="{FF2B5EF4-FFF2-40B4-BE49-F238E27FC236}">
                <a16:creationId xmlns:a16="http://schemas.microsoft.com/office/drawing/2014/main" id="{072AF5C0-6111-48C7-B973-2668E0449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10419934" y="170080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Cricket Ball PNG Transparent Images | PNG All">
            <a:extLst>
              <a:ext uri="{FF2B5EF4-FFF2-40B4-BE49-F238E27FC236}">
                <a16:creationId xmlns:a16="http://schemas.microsoft.com/office/drawing/2014/main" id="{1FD58304-92AE-45D2-9A5E-4BD4D93E8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10419934" y="2302396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ricket Ball PNG Transparent Images | PNG All">
            <a:extLst>
              <a:ext uri="{FF2B5EF4-FFF2-40B4-BE49-F238E27FC236}">
                <a16:creationId xmlns:a16="http://schemas.microsoft.com/office/drawing/2014/main" id="{877C1AED-9A8E-4D58-8739-7F33E512D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10419934" y="287074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Cricket Ball PNG Transparent Images | PNG All">
            <a:extLst>
              <a:ext uri="{FF2B5EF4-FFF2-40B4-BE49-F238E27FC236}">
                <a16:creationId xmlns:a16="http://schemas.microsoft.com/office/drawing/2014/main" id="{53843FA5-4C64-4F1F-AB8C-CF9DE839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10995998" y="170080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ricket Ball PNG Transparent Images | PNG All">
            <a:extLst>
              <a:ext uri="{FF2B5EF4-FFF2-40B4-BE49-F238E27FC236}">
                <a16:creationId xmlns:a16="http://schemas.microsoft.com/office/drawing/2014/main" id="{29505BED-3120-4BC0-97E7-D0CE7EFB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10995998" y="2302396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0" descr="Cricket Ball PNG Transparent Images | PNG All">
            <a:extLst>
              <a:ext uri="{FF2B5EF4-FFF2-40B4-BE49-F238E27FC236}">
                <a16:creationId xmlns:a16="http://schemas.microsoft.com/office/drawing/2014/main" id="{CB869F7E-7FB7-4474-B38A-F17E5942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10995998" y="287074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44FF60FC-8D38-40CD-BA7E-4752E9AA93E7}"/>
              </a:ext>
            </a:extLst>
          </p:cNvPr>
          <p:cNvSpPr/>
          <p:nvPr/>
        </p:nvSpPr>
        <p:spPr>
          <a:xfrm>
            <a:off x="254486" y="3617134"/>
            <a:ext cx="1545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3টি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B78D624-3D60-4D2D-A87B-719AFE87160F}"/>
              </a:ext>
            </a:extLst>
          </p:cNvPr>
          <p:cNvSpPr/>
          <p:nvPr/>
        </p:nvSpPr>
        <p:spPr>
          <a:xfrm>
            <a:off x="2029036" y="3645024"/>
            <a:ext cx="1545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6টি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1024AF9-E265-436E-98E4-2D4FD163AB1B}"/>
              </a:ext>
            </a:extLst>
          </p:cNvPr>
          <p:cNvSpPr/>
          <p:nvPr/>
        </p:nvSpPr>
        <p:spPr>
          <a:xfrm>
            <a:off x="4189276" y="3645024"/>
            <a:ext cx="1545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9টি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EE7AB08-05B1-42F2-A73E-E37EFEF35E39}"/>
              </a:ext>
            </a:extLst>
          </p:cNvPr>
          <p:cNvSpPr/>
          <p:nvPr/>
        </p:nvSpPr>
        <p:spPr>
          <a:xfrm>
            <a:off x="6781564" y="3645024"/>
            <a:ext cx="1545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12টি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A155E88-F874-4665-B49B-28A151FAC928}"/>
              </a:ext>
            </a:extLst>
          </p:cNvPr>
          <p:cNvSpPr/>
          <p:nvPr/>
        </p:nvSpPr>
        <p:spPr>
          <a:xfrm>
            <a:off x="9445860" y="3645024"/>
            <a:ext cx="1545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15টি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D9EE08-5916-42E9-BD4B-64604BD3CB31}"/>
              </a:ext>
            </a:extLst>
          </p:cNvPr>
          <p:cNvSpPr txBox="1"/>
          <p:nvPr/>
        </p:nvSpPr>
        <p:spPr>
          <a:xfrm>
            <a:off x="1607256" y="4668713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55EF00-B033-4837-9638-9B6B04C1CD16}"/>
              </a:ext>
            </a:extLst>
          </p:cNvPr>
          <p:cNvSpPr txBox="1"/>
          <p:nvPr/>
        </p:nvSpPr>
        <p:spPr>
          <a:xfrm>
            <a:off x="1948042" y="4702490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C21B30E-AC65-4452-9B12-898423CDA791}"/>
              </a:ext>
            </a:extLst>
          </p:cNvPr>
          <p:cNvSpPr txBox="1"/>
          <p:nvPr/>
        </p:nvSpPr>
        <p:spPr>
          <a:xfrm>
            <a:off x="2029036" y="5614755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৩, ৬, ৯, ১২, ১৫, ১৮, ২১, ২৪, ২৭, …………... </a:t>
            </a:r>
          </a:p>
        </p:txBody>
      </p:sp>
    </p:spTree>
    <p:extLst>
      <p:ext uri="{BB962C8B-B14F-4D97-AF65-F5344CB8AC3E}">
        <p14:creationId xmlns:p14="http://schemas.microsoft.com/office/powerpoint/2010/main" val="42101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8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2" grpId="0" animBg="1"/>
      <p:bldP spid="16" grpId="0" animBg="1"/>
      <p:bldP spid="66" grpId="0" animBg="1"/>
      <p:bldP spid="78" grpId="0"/>
      <p:bldP spid="79" grpId="0"/>
      <p:bldP spid="80" grpId="0"/>
      <p:bldP spid="81" grpId="0"/>
      <p:bldP spid="82" grpId="0"/>
      <p:bldP spid="83" grpId="0"/>
      <p:bldP spid="83" grpId="1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94C519-96A3-4B35-806B-985E3E3BF2F2}"/>
              </a:ext>
            </a:extLst>
          </p:cNvPr>
          <p:cNvSpPr txBox="1"/>
          <p:nvPr/>
        </p:nvSpPr>
        <p:spPr>
          <a:xfrm>
            <a:off x="1549272" y="289281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10" descr="Cricket Ball PNG Transparent Images | PNG All">
            <a:extLst>
              <a:ext uri="{FF2B5EF4-FFF2-40B4-BE49-F238E27FC236}">
                <a16:creationId xmlns:a16="http://schemas.microsoft.com/office/drawing/2014/main" id="{6D81FF49-1934-410E-922F-D43D20C6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10630" y="134076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289C99-0EB3-4522-B72A-FFD9E348C007}"/>
              </a:ext>
            </a:extLst>
          </p:cNvPr>
          <p:cNvSpPr/>
          <p:nvPr/>
        </p:nvSpPr>
        <p:spPr>
          <a:xfrm>
            <a:off x="581060" y="1103178"/>
            <a:ext cx="1265674" cy="25922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0" descr="Cricket Ball PNG Transparent Images | PNG All">
            <a:extLst>
              <a:ext uri="{FF2B5EF4-FFF2-40B4-BE49-F238E27FC236}">
                <a16:creationId xmlns:a16="http://schemas.microsoft.com/office/drawing/2014/main" id="{ABB28833-E8CB-4E92-8069-D56CC13A0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10630" y="1942356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ricket Ball PNG Transparent Images | PNG All">
            <a:extLst>
              <a:ext uri="{FF2B5EF4-FFF2-40B4-BE49-F238E27FC236}">
                <a16:creationId xmlns:a16="http://schemas.microsoft.com/office/drawing/2014/main" id="{A561F78B-B7F3-48E9-A1B6-0073BC633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10630" y="251070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ricket Ball PNG Transparent Images | PNG All">
            <a:extLst>
              <a:ext uri="{FF2B5EF4-FFF2-40B4-BE49-F238E27FC236}">
                <a16:creationId xmlns:a16="http://schemas.microsoft.com/office/drawing/2014/main" id="{74510904-D925-45D5-BE3F-C00A6BC41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2350790" y="1285567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F3262B-281D-4F40-81E6-EB159333A4FE}"/>
              </a:ext>
            </a:extLst>
          </p:cNvPr>
          <p:cNvSpPr/>
          <p:nvPr/>
        </p:nvSpPr>
        <p:spPr>
          <a:xfrm>
            <a:off x="2207305" y="1095593"/>
            <a:ext cx="1409690" cy="25922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0" descr="Cricket Ball PNG Transparent Images | PNG All">
            <a:extLst>
              <a:ext uri="{FF2B5EF4-FFF2-40B4-BE49-F238E27FC236}">
                <a16:creationId xmlns:a16="http://schemas.microsoft.com/office/drawing/2014/main" id="{9FF217C8-57E8-448D-80BB-2F953FDE5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2350790" y="1887155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ricket Ball PNG Transparent Images | PNG All">
            <a:extLst>
              <a:ext uri="{FF2B5EF4-FFF2-40B4-BE49-F238E27FC236}">
                <a16:creationId xmlns:a16="http://schemas.microsoft.com/office/drawing/2014/main" id="{F489194C-332D-46C4-930B-1563C8A8F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2350790" y="2455507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ricket Ball PNG Transparent Images | PNG All">
            <a:extLst>
              <a:ext uri="{FF2B5EF4-FFF2-40B4-BE49-F238E27FC236}">
                <a16:creationId xmlns:a16="http://schemas.microsoft.com/office/drawing/2014/main" id="{19DF158E-4C74-4765-8E08-1730A02F0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4655046" y="1268760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837E8A-EEE3-403C-8FCF-87603B4BF7D8}"/>
              </a:ext>
            </a:extLst>
          </p:cNvPr>
          <p:cNvSpPr/>
          <p:nvPr/>
        </p:nvSpPr>
        <p:spPr>
          <a:xfrm>
            <a:off x="4006974" y="1052736"/>
            <a:ext cx="1876456" cy="25922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0" descr="Cricket Ball PNG Transparent Images | PNG All">
            <a:extLst>
              <a:ext uri="{FF2B5EF4-FFF2-40B4-BE49-F238E27FC236}">
                <a16:creationId xmlns:a16="http://schemas.microsoft.com/office/drawing/2014/main" id="{2FE54E07-13D7-4A1B-8586-4EC79A1C1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4655046" y="187034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ricket Ball PNG Transparent Images | PNG All">
            <a:extLst>
              <a:ext uri="{FF2B5EF4-FFF2-40B4-BE49-F238E27FC236}">
                <a16:creationId xmlns:a16="http://schemas.microsoft.com/office/drawing/2014/main" id="{738A741F-3E01-4F77-B5D4-A247A37EB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4655046" y="2438700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ricket Ball PNG Transparent Images | PNG All">
            <a:extLst>
              <a:ext uri="{FF2B5EF4-FFF2-40B4-BE49-F238E27FC236}">
                <a16:creationId xmlns:a16="http://schemas.microsoft.com/office/drawing/2014/main" id="{7474091C-B1BE-464E-841E-DB45DB52D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6311230" y="133066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729E96-1584-43D1-BA3A-34AC95C162A9}"/>
              </a:ext>
            </a:extLst>
          </p:cNvPr>
          <p:cNvSpPr/>
          <p:nvPr/>
        </p:nvSpPr>
        <p:spPr>
          <a:xfrm>
            <a:off x="6215768" y="1025112"/>
            <a:ext cx="2376264" cy="25922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0" descr="Cricket Ball PNG Transparent Images | PNG All">
            <a:extLst>
              <a:ext uri="{FF2B5EF4-FFF2-40B4-BE49-F238E27FC236}">
                <a16:creationId xmlns:a16="http://schemas.microsoft.com/office/drawing/2014/main" id="{A70F9A9B-4272-41E5-83C3-5AA5EDEBA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6311230" y="1932256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ricket Ball PNG Transparent Images | PNG All">
            <a:extLst>
              <a:ext uri="{FF2B5EF4-FFF2-40B4-BE49-F238E27FC236}">
                <a16:creationId xmlns:a16="http://schemas.microsoft.com/office/drawing/2014/main" id="{0BD8D876-BBAF-4701-A012-FA0882300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6311230" y="250060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ricket Ball PNG Transparent Images | PNG All">
            <a:extLst>
              <a:ext uri="{FF2B5EF4-FFF2-40B4-BE49-F238E27FC236}">
                <a16:creationId xmlns:a16="http://schemas.microsoft.com/office/drawing/2014/main" id="{4C83E3DD-482E-4D7F-8230-7ECED479F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2972640" y="1268760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ricket Ball PNG Transparent Images | PNG All">
            <a:extLst>
              <a:ext uri="{FF2B5EF4-FFF2-40B4-BE49-F238E27FC236}">
                <a16:creationId xmlns:a16="http://schemas.microsoft.com/office/drawing/2014/main" id="{3577CE2F-5362-4AE4-A86C-01D2F7B91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2972640" y="187034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ricket Ball PNG Transparent Images | PNG All">
            <a:extLst>
              <a:ext uri="{FF2B5EF4-FFF2-40B4-BE49-F238E27FC236}">
                <a16:creationId xmlns:a16="http://schemas.microsoft.com/office/drawing/2014/main" id="{FC5681F5-38A9-4F7A-A5CE-45D5DC8A9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2972640" y="2438700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ricket Ball PNG Transparent Images | PNG All">
            <a:extLst>
              <a:ext uri="{FF2B5EF4-FFF2-40B4-BE49-F238E27FC236}">
                <a16:creationId xmlns:a16="http://schemas.microsoft.com/office/drawing/2014/main" id="{19FB3254-A4EF-4FF3-B4BA-A4CA9C28F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4078982" y="132396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ricket Ball PNG Transparent Images | PNG All">
            <a:extLst>
              <a:ext uri="{FF2B5EF4-FFF2-40B4-BE49-F238E27FC236}">
                <a16:creationId xmlns:a16="http://schemas.microsoft.com/office/drawing/2014/main" id="{485D9801-584E-4D01-BC42-4D78FD48A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4078982" y="1925549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ricket Ball PNG Transparent Images | PNG All">
            <a:extLst>
              <a:ext uri="{FF2B5EF4-FFF2-40B4-BE49-F238E27FC236}">
                <a16:creationId xmlns:a16="http://schemas.microsoft.com/office/drawing/2014/main" id="{D2F1C657-5D73-4591-A6C0-F77267389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4078982" y="249390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ricket Ball PNG Transparent Images | PNG All">
            <a:extLst>
              <a:ext uri="{FF2B5EF4-FFF2-40B4-BE49-F238E27FC236}">
                <a16:creationId xmlns:a16="http://schemas.microsoft.com/office/drawing/2014/main" id="{DB905050-CDE3-4142-9F7D-4197C24E3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5231110" y="132396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ricket Ball PNG Transparent Images | PNG All">
            <a:extLst>
              <a:ext uri="{FF2B5EF4-FFF2-40B4-BE49-F238E27FC236}">
                <a16:creationId xmlns:a16="http://schemas.microsoft.com/office/drawing/2014/main" id="{DA21AA55-FFB3-411B-B9E2-3F7FF7403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5231110" y="1925549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ricket Ball PNG Transparent Images | PNG All">
            <a:extLst>
              <a:ext uri="{FF2B5EF4-FFF2-40B4-BE49-F238E27FC236}">
                <a16:creationId xmlns:a16="http://schemas.microsoft.com/office/drawing/2014/main" id="{D5C3DBE7-2951-464B-A0D0-4975A9998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5231110" y="249390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ricket Ball PNG Transparent Images | PNG All">
            <a:extLst>
              <a:ext uri="{FF2B5EF4-FFF2-40B4-BE49-F238E27FC236}">
                <a16:creationId xmlns:a16="http://schemas.microsoft.com/office/drawing/2014/main" id="{85490A1C-C1E6-4AC9-8BAB-14E9EF9B6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6891542" y="132396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ricket Ball PNG Transparent Images | PNG All">
            <a:extLst>
              <a:ext uri="{FF2B5EF4-FFF2-40B4-BE49-F238E27FC236}">
                <a16:creationId xmlns:a16="http://schemas.microsoft.com/office/drawing/2014/main" id="{64A2B286-5B6F-4B30-8E6E-9BC7636F9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6891542" y="1925549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ricket Ball PNG Transparent Images | PNG All">
            <a:extLst>
              <a:ext uri="{FF2B5EF4-FFF2-40B4-BE49-F238E27FC236}">
                <a16:creationId xmlns:a16="http://schemas.microsoft.com/office/drawing/2014/main" id="{1A556475-008E-49B5-BBB5-DCDEF9044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6891542" y="249390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ricket Ball PNG Transparent Images | PNG All">
            <a:extLst>
              <a:ext uri="{FF2B5EF4-FFF2-40B4-BE49-F238E27FC236}">
                <a16:creationId xmlns:a16="http://schemas.microsoft.com/office/drawing/2014/main" id="{1A475705-2B7B-4C88-B291-3C574555E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7467606" y="132396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ricket Ball PNG Transparent Images | PNG All">
            <a:extLst>
              <a:ext uri="{FF2B5EF4-FFF2-40B4-BE49-F238E27FC236}">
                <a16:creationId xmlns:a16="http://schemas.microsoft.com/office/drawing/2014/main" id="{E219AEAA-CE7E-488C-B7EC-C23443EB1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7467606" y="1925549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ricket Ball PNG Transparent Images | PNG All">
            <a:extLst>
              <a:ext uri="{FF2B5EF4-FFF2-40B4-BE49-F238E27FC236}">
                <a16:creationId xmlns:a16="http://schemas.microsoft.com/office/drawing/2014/main" id="{74EB2036-2F02-4929-A7C8-B4CDB73C6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7467606" y="249390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ricket Ball PNG Transparent Images | PNG All">
            <a:extLst>
              <a:ext uri="{FF2B5EF4-FFF2-40B4-BE49-F238E27FC236}">
                <a16:creationId xmlns:a16="http://schemas.microsoft.com/office/drawing/2014/main" id="{F9A43B81-0651-4744-A11D-25E164160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8043670" y="132396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Cricket Ball PNG Transparent Images | PNG All">
            <a:extLst>
              <a:ext uri="{FF2B5EF4-FFF2-40B4-BE49-F238E27FC236}">
                <a16:creationId xmlns:a16="http://schemas.microsoft.com/office/drawing/2014/main" id="{4A435D71-B91B-4BC6-916C-3173F5501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8043670" y="1925549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ricket Ball PNG Transparent Images | PNG All">
            <a:extLst>
              <a:ext uri="{FF2B5EF4-FFF2-40B4-BE49-F238E27FC236}">
                <a16:creationId xmlns:a16="http://schemas.microsoft.com/office/drawing/2014/main" id="{A030841B-6BC3-466B-BB03-EB0321F38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8043670" y="249390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Cricket Ball PNG Transparent Images | PNG All">
            <a:extLst>
              <a:ext uri="{FF2B5EF4-FFF2-40B4-BE49-F238E27FC236}">
                <a16:creationId xmlns:a16="http://schemas.microsoft.com/office/drawing/2014/main" id="{CAB3AB7C-E324-4EFC-9492-C0711802F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263558" y="1268760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C9A4ED3-0918-44DF-A907-86A716414E25}"/>
              </a:ext>
            </a:extLst>
          </p:cNvPr>
          <p:cNvSpPr/>
          <p:nvPr/>
        </p:nvSpPr>
        <p:spPr>
          <a:xfrm>
            <a:off x="9191550" y="1052736"/>
            <a:ext cx="2376264" cy="25922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Picture 10" descr="Cricket Ball PNG Transparent Images | PNG All">
            <a:extLst>
              <a:ext uri="{FF2B5EF4-FFF2-40B4-BE49-F238E27FC236}">
                <a16:creationId xmlns:a16="http://schemas.microsoft.com/office/drawing/2014/main" id="{4FCBC621-FE96-4C5C-AF05-BD327B73D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263558" y="1870348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Cricket Ball PNG Transparent Images | PNG All">
            <a:extLst>
              <a:ext uri="{FF2B5EF4-FFF2-40B4-BE49-F238E27FC236}">
                <a16:creationId xmlns:a16="http://schemas.microsoft.com/office/drawing/2014/main" id="{C0D04569-91D4-45C3-B82C-AE0708460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263558" y="2438700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0" descr="Cricket Ball PNG Transparent Images | PNG All">
            <a:extLst>
              <a:ext uri="{FF2B5EF4-FFF2-40B4-BE49-F238E27FC236}">
                <a16:creationId xmlns:a16="http://schemas.microsoft.com/office/drawing/2014/main" id="{85DB41B0-B09B-4C9A-9B64-1DBA944C5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843870" y="132396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Cricket Ball PNG Transparent Images | PNG All">
            <a:extLst>
              <a:ext uri="{FF2B5EF4-FFF2-40B4-BE49-F238E27FC236}">
                <a16:creationId xmlns:a16="http://schemas.microsoft.com/office/drawing/2014/main" id="{D5D75E2A-8AD9-4A5C-A3AC-5F6B95F3B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843870" y="1925549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Cricket Ball PNG Transparent Images | PNG All">
            <a:extLst>
              <a:ext uri="{FF2B5EF4-FFF2-40B4-BE49-F238E27FC236}">
                <a16:creationId xmlns:a16="http://schemas.microsoft.com/office/drawing/2014/main" id="{E6ADCFA4-7553-4633-861D-2C25A09CE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843870" y="249390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Cricket Ball PNG Transparent Images | PNG All">
            <a:extLst>
              <a:ext uri="{FF2B5EF4-FFF2-40B4-BE49-F238E27FC236}">
                <a16:creationId xmlns:a16="http://schemas.microsoft.com/office/drawing/2014/main" id="{072AF5C0-6111-48C7-B973-2668E0449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10419934" y="132396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Cricket Ball PNG Transparent Images | PNG All">
            <a:extLst>
              <a:ext uri="{FF2B5EF4-FFF2-40B4-BE49-F238E27FC236}">
                <a16:creationId xmlns:a16="http://schemas.microsoft.com/office/drawing/2014/main" id="{1FD58304-92AE-45D2-9A5E-4BD4D93E8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10419934" y="1925549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ricket Ball PNG Transparent Images | PNG All">
            <a:extLst>
              <a:ext uri="{FF2B5EF4-FFF2-40B4-BE49-F238E27FC236}">
                <a16:creationId xmlns:a16="http://schemas.microsoft.com/office/drawing/2014/main" id="{877C1AED-9A8E-4D58-8739-7F33E512D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10419934" y="249390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Cricket Ball PNG Transparent Images | PNG All">
            <a:extLst>
              <a:ext uri="{FF2B5EF4-FFF2-40B4-BE49-F238E27FC236}">
                <a16:creationId xmlns:a16="http://schemas.microsoft.com/office/drawing/2014/main" id="{53843FA5-4C64-4F1F-AB8C-CF9DE839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10995998" y="132396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ricket Ball PNG Transparent Images | PNG All">
            <a:extLst>
              <a:ext uri="{FF2B5EF4-FFF2-40B4-BE49-F238E27FC236}">
                <a16:creationId xmlns:a16="http://schemas.microsoft.com/office/drawing/2014/main" id="{29505BED-3120-4BC0-97E7-D0CE7EFB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10995998" y="1925549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0" descr="Cricket Ball PNG Transparent Images | PNG All">
            <a:extLst>
              <a:ext uri="{FF2B5EF4-FFF2-40B4-BE49-F238E27FC236}">
                <a16:creationId xmlns:a16="http://schemas.microsoft.com/office/drawing/2014/main" id="{CB869F7E-7FB7-4474-B38A-F17E5942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10995998" y="2493901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44FF60FC-8D38-40CD-BA7E-4752E9AA93E7}"/>
              </a:ext>
            </a:extLst>
          </p:cNvPr>
          <p:cNvSpPr/>
          <p:nvPr/>
        </p:nvSpPr>
        <p:spPr>
          <a:xfrm>
            <a:off x="254486" y="3617134"/>
            <a:ext cx="1545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B78D624-3D60-4D2D-A87B-719AFE87160F}"/>
              </a:ext>
            </a:extLst>
          </p:cNvPr>
          <p:cNvSpPr/>
          <p:nvPr/>
        </p:nvSpPr>
        <p:spPr>
          <a:xfrm>
            <a:off x="2029036" y="3645024"/>
            <a:ext cx="1545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৮টি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1024AF9-E265-436E-98E4-2D4FD163AB1B}"/>
              </a:ext>
            </a:extLst>
          </p:cNvPr>
          <p:cNvSpPr/>
          <p:nvPr/>
        </p:nvSpPr>
        <p:spPr>
          <a:xfrm>
            <a:off x="4189276" y="3645024"/>
            <a:ext cx="1545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১২টি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EE7AB08-05B1-42F2-A73E-E37EFEF35E39}"/>
              </a:ext>
            </a:extLst>
          </p:cNvPr>
          <p:cNvSpPr/>
          <p:nvPr/>
        </p:nvSpPr>
        <p:spPr>
          <a:xfrm>
            <a:off x="6781564" y="3645024"/>
            <a:ext cx="1545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1৬টি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A155E88-F874-4665-B49B-28A151FAC928}"/>
              </a:ext>
            </a:extLst>
          </p:cNvPr>
          <p:cNvSpPr/>
          <p:nvPr/>
        </p:nvSpPr>
        <p:spPr>
          <a:xfrm>
            <a:off x="9445860" y="3645024"/>
            <a:ext cx="1545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২০টি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D9EE08-5916-42E9-BD4B-64604BD3CB31}"/>
              </a:ext>
            </a:extLst>
          </p:cNvPr>
          <p:cNvSpPr txBox="1"/>
          <p:nvPr/>
        </p:nvSpPr>
        <p:spPr>
          <a:xfrm>
            <a:off x="1535248" y="4699161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55EF00-B033-4837-9638-9B6B04C1CD16}"/>
              </a:ext>
            </a:extLst>
          </p:cNvPr>
          <p:cNvSpPr txBox="1"/>
          <p:nvPr/>
        </p:nvSpPr>
        <p:spPr>
          <a:xfrm>
            <a:off x="1836795" y="4731686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C21B30E-AC65-4452-9B12-898423CDA791}"/>
              </a:ext>
            </a:extLst>
          </p:cNvPr>
          <p:cNvSpPr txBox="1"/>
          <p:nvPr/>
        </p:nvSpPr>
        <p:spPr>
          <a:xfrm>
            <a:off x="1614720" y="5582533"/>
            <a:ext cx="99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৪, ৮, ১২, ১৬, ২০, ২৪, ২৮, ৩২, ৩৬,…………... </a:t>
            </a:r>
          </a:p>
        </p:txBody>
      </p:sp>
      <p:pic>
        <p:nvPicPr>
          <p:cNvPr id="58" name="Picture 10" descr="Cricket Ball PNG Transparent Images | PNG All">
            <a:extLst>
              <a:ext uri="{FF2B5EF4-FFF2-40B4-BE49-F238E27FC236}">
                <a16:creationId xmlns:a16="http://schemas.microsoft.com/office/drawing/2014/main" id="{A90F6904-3BA0-440A-9673-0BCB49924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10630" y="3004664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Cricket Ball PNG Transparent Images | PNG All">
            <a:extLst>
              <a:ext uri="{FF2B5EF4-FFF2-40B4-BE49-F238E27FC236}">
                <a16:creationId xmlns:a16="http://schemas.microsoft.com/office/drawing/2014/main" id="{195331D2-B90A-419F-A540-C8599A10C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2350790" y="3004664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Cricket Ball PNG Transparent Images | PNG All">
            <a:extLst>
              <a:ext uri="{FF2B5EF4-FFF2-40B4-BE49-F238E27FC236}">
                <a16:creationId xmlns:a16="http://schemas.microsoft.com/office/drawing/2014/main" id="{19F30423-F1BB-42F0-B3F7-87A17FD64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2972640" y="2987857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Cricket Ball PNG Transparent Images | PNG All">
            <a:extLst>
              <a:ext uri="{FF2B5EF4-FFF2-40B4-BE49-F238E27FC236}">
                <a16:creationId xmlns:a16="http://schemas.microsoft.com/office/drawing/2014/main" id="{FA202317-17A8-4A6C-88B0-31E02A61C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4655046" y="2949463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Cricket Ball PNG Transparent Images | PNG All">
            <a:extLst>
              <a:ext uri="{FF2B5EF4-FFF2-40B4-BE49-F238E27FC236}">
                <a16:creationId xmlns:a16="http://schemas.microsoft.com/office/drawing/2014/main" id="{76CD15F7-2B37-44A0-8292-12B9DF10B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4078982" y="3004664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Cricket Ball PNG Transparent Images | PNG All">
            <a:extLst>
              <a:ext uri="{FF2B5EF4-FFF2-40B4-BE49-F238E27FC236}">
                <a16:creationId xmlns:a16="http://schemas.microsoft.com/office/drawing/2014/main" id="{6E2C66C2-EF3F-41AE-8817-3A3478EE1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5231110" y="3004664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Cricket Ball PNG Transparent Images | PNG All">
            <a:extLst>
              <a:ext uri="{FF2B5EF4-FFF2-40B4-BE49-F238E27FC236}">
                <a16:creationId xmlns:a16="http://schemas.microsoft.com/office/drawing/2014/main" id="{4E15FF35-DEC2-4FB3-9E08-732DC6142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6311230" y="3004664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Cricket Ball PNG Transparent Images | PNG All">
            <a:extLst>
              <a:ext uri="{FF2B5EF4-FFF2-40B4-BE49-F238E27FC236}">
                <a16:creationId xmlns:a16="http://schemas.microsoft.com/office/drawing/2014/main" id="{56073091-03A8-4D38-8B62-4E24F91BD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6891542" y="2997957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ricket Ball PNG Transparent Images | PNG All">
            <a:extLst>
              <a:ext uri="{FF2B5EF4-FFF2-40B4-BE49-F238E27FC236}">
                <a16:creationId xmlns:a16="http://schemas.microsoft.com/office/drawing/2014/main" id="{55636BBC-4DB6-439E-9AA8-EEC139D82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7467606" y="2997957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0" descr="Cricket Ball PNG Transparent Images | PNG All">
            <a:extLst>
              <a:ext uri="{FF2B5EF4-FFF2-40B4-BE49-F238E27FC236}">
                <a16:creationId xmlns:a16="http://schemas.microsoft.com/office/drawing/2014/main" id="{CBA11CA4-AEC6-40C9-AC98-3DE86054E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8043670" y="2997957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0" descr="Cricket Ball PNG Transparent Images | PNG All">
            <a:extLst>
              <a:ext uri="{FF2B5EF4-FFF2-40B4-BE49-F238E27FC236}">
                <a16:creationId xmlns:a16="http://schemas.microsoft.com/office/drawing/2014/main" id="{69203B1D-7DE7-4124-9633-9E51CC69D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263558" y="2949463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Cricket Ball PNG Transparent Images | PNG All">
            <a:extLst>
              <a:ext uri="{FF2B5EF4-FFF2-40B4-BE49-F238E27FC236}">
                <a16:creationId xmlns:a16="http://schemas.microsoft.com/office/drawing/2014/main" id="{5C3F24A0-C466-418A-B84D-C54D31E72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9843870" y="3004664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Cricket Ball PNG Transparent Images | PNG All">
            <a:extLst>
              <a:ext uri="{FF2B5EF4-FFF2-40B4-BE49-F238E27FC236}">
                <a16:creationId xmlns:a16="http://schemas.microsoft.com/office/drawing/2014/main" id="{20002539-F87C-44CA-B500-8FD209FC4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10419934" y="3004664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Cricket Ball PNG Transparent Images | PNG All">
            <a:extLst>
              <a:ext uri="{FF2B5EF4-FFF2-40B4-BE49-F238E27FC236}">
                <a16:creationId xmlns:a16="http://schemas.microsoft.com/office/drawing/2014/main" id="{AEBFFF60-8B63-409F-AA2F-FD0930FFA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24191" r="24045" b="24785"/>
          <a:stretch/>
        </p:blipFill>
        <p:spPr bwMode="auto">
          <a:xfrm>
            <a:off x="10995998" y="3004664"/>
            <a:ext cx="499808" cy="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8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2" grpId="0" animBg="1"/>
      <p:bldP spid="16" grpId="0" animBg="1"/>
      <p:bldP spid="66" grpId="0" animBg="1"/>
      <p:bldP spid="78" grpId="0"/>
      <p:bldP spid="79" grpId="0"/>
      <p:bldP spid="80" grpId="0"/>
      <p:bldP spid="81" grpId="0"/>
      <p:bldP spid="82" grpId="0"/>
      <p:bldP spid="83" grpId="0"/>
      <p:bldP spid="83" grpId="1"/>
      <p:bldP spid="84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94C519-96A3-4B35-806B-985E3E3BF2F2}"/>
              </a:ext>
            </a:extLst>
          </p:cNvPr>
          <p:cNvSpPr txBox="1"/>
          <p:nvPr/>
        </p:nvSpPr>
        <p:spPr>
          <a:xfrm>
            <a:off x="1402917" y="27493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4FF60FC-8D38-40CD-BA7E-4752E9AA93E7}"/>
              </a:ext>
            </a:extLst>
          </p:cNvPr>
          <p:cNvSpPr/>
          <p:nvPr/>
        </p:nvSpPr>
        <p:spPr>
          <a:xfrm>
            <a:off x="254486" y="3617134"/>
            <a:ext cx="1545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5টি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B78D624-3D60-4D2D-A87B-719AFE87160F}"/>
              </a:ext>
            </a:extLst>
          </p:cNvPr>
          <p:cNvSpPr/>
          <p:nvPr/>
        </p:nvSpPr>
        <p:spPr>
          <a:xfrm>
            <a:off x="2029036" y="3645024"/>
            <a:ext cx="1545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10টি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1024AF9-E265-436E-98E4-2D4FD163AB1B}"/>
              </a:ext>
            </a:extLst>
          </p:cNvPr>
          <p:cNvSpPr/>
          <p:nvPr/>
        </p:nvSpPr>
        <p:spPr>
          <a:xfrm>
            <a:off x="4189276" y="3645024"/>
            <a:ext cx="1545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১5টি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EE7AB08-05B1-42F2-A73E-E37EFEF35E39}"/>
              </a:ext>
            </a:extLst>
          </p:cNvPr>
          <p:cNvSpPr/>
          <p:nvPr/>
        </p:nvSpPr>
        <p:spPr>
          <a:xfrm>
            <a:off x="6781564" y="3645024"/>
            <a:ext cx="1545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20টি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A155E88-F874-4665-B49B-28A151FAC928}"/>
              </a:ext>
            </a:extLst>
          </p:cNvPr>
          <p:cNvSpPr/>
          <p:nvPr/>
        </p:nvSpPr>
        <p:spPr>
          <a:xfrm>
            <a:off x="9445860" y="3645024"/>
            <a:ext cx="1545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২5টি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D9EE08-5916-42E9-BD4B-64604BD3CB31}"/>
              </a:ext>
            </a:extLst>
          </p:cNvPr>
          <p:cNvSpPr txBox="1"/>
          <p:nvPr/>
        </p:nvSpPr>
        <p:spPr>
          <a:xfrm>
            <a:off x="1535248" y="4699161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5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55EF00-B033-4837-9638-9B6B04C1CD16}"/>
              </a:ext>
            </a:extLst>
          </p:cNvPr>
          <p:cNvSpPr txBox="1"/>
          <p:nvPr/>
        </p:nvSpPr>
        <p:spPr>
          <a:xfrm>
            <a:off x="1508320" y="4784378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C21B30E-AC65-4452-9B12-898423CDA791}"/>
              </a:ext>
            </a:extLst>
          </p:cNvPr>
          <p:cNvSpPr txBox="1"/>
          <p:nvPr/>
        </p:nvSpPr>
        <p:spPr>
          <a:xfrm>
            <a:off x="1301771" y="5582533"/>
            <a:ext cx="1026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5, 10, ১5, 20, ২5, 30, 35, 40, 45,…………... </a:t>
            </a:r>
          </a:p>
        </p:txBody>
      </p:sp>
      <p:sp>
        <p:nvSpPr>
          <p:cNvPr id="3" name="AutoShape 28" descr="Gold Star PNG Image - PNG #416 - Free PNG Images | Starpng">
            <a:extLst>
              <a:ext uri="{FF2B5EF4-FFF2-40B4-BE49-F238E27FC236}">
                <a16:creationId xmlns:a16="http://schemas.microsoft.com/office/drawing/2014/main" id="{24BAF434-90B3-47E1-8319-AFD4BA2900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6" name="Picture 32" descr="Star PNG">
            <a:extLst>
              <a:ext uri="{FF2B5EF4-FFF2-40B4-BE49-F238E27FC236}">
                <a16:creationId xmlns:a16="http://schemas.microsoft.com/office/drawing/2014/main" id="{92BFECB1-E545-44E6-B7E5-7E5F07AE6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1" y="1057371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2" descr="Star PNG">
            <a:extLst>
              <a:ext uri="{FF2B5EF4-FFF2-40B4-BE49-F238E27FC236}">
                <a16:creationId xmlns:a16="http://schemas.microsoft.com/office/drawing/2014/main" id="{5B0D5E9B-0A45-42CF-9807-F00472BBE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1" y="1467629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2" descr="Star PNG">
            <a:extLst>
              <a:ext uri="{FF2B5EF4-FFF2-40B4-BE49-F238E27FC236}">
                <a16:creationId xmlns:a16="http://schemas.microsoft.com/office/drawing/2014/main" id="{3A1617FF-13B2-4E96-A27A-53B2BAC14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1" y="1899677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2" descr="Star PNG">
            <a:extLst>
              <a:ext uri="{FF2B5EF4-FFF2-40B4-BE49-F238E27FC236}">
                <a16:creationId xmlns:a16="http://schemas.microsoft.com/office/drawing/2014/main" id="{C85DCBFC-0CEB-4167-93AD-F90E9F689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1" y="2331725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2" descr="Star PNG">
            <a:extLst>
              <a:ext uri="{FF2B5EF4-FFF2-40B4-BE49-F238E27FC236}">
                <a16:creationId xmlns:a16="http://schemas.microsoft.com/office/drawing/2014/main" id="{E66C4044-1D3A-45F5-87B9-41B94592D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1" y="2763773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49782C00-E18A-43BF-BA72-CC7904BD2E0B}"/>
              </a:ext>
            </a:extLst>
          </p:cNvPr>
          <p:cNvSpPr/>
          <p:nvPr/>
        </p:nvSpPr>
        <p:spPr>
          <a:xfrm>
            <a:off x="694606" y="836712"/>
            <a:ext cx="848861" cy="25922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32" descr="Star PNG">
            <a:extLst>
              <a:ext uri="{FF2B5EF4-FFF2-40B4-BE49-F238E27FC236}">
                <a16:creationId xmlns:a16="http://schemas.microsoft.com/office/drawing/2014/main" id="{0DF1945F-61FB-4032-9A5B-1F8FDC12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18" y="1057371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2" descr="Star PNG">
            <a:extLst>
              <a:ext uri="{FF2B5EF4-FFF2-40B4-BE49-F238E27FC236}">
                <a16:creationId xmlns:a16="http://schemas.microsoft.com/office/drawing/2014/main" id="{C1481FF5-184C-4D1C-B84E-15D1624E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18" y="1467629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32" descr="Star PNG">
            <a:extLst>
              <a:ext uri="{FF2B5EF4-FFF2-40B4-BE49-F238E27FC236}">
                <a16:creationId xmlns:a16="http://schemas.microsoft.com/office/drawing/2014/main" id="{1422F4DE-F96E-491B-B9D1-00896C94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18" y="1899677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2" descr="Star PNG">
            <a:extLst>
              <a:ext uri="{FF2B5EF4-FFF2-40B4-BE49-F238E27FC236}">
                <a16:creationId xmlns:a16="http://schemas.microsoft.com/office/drawing/2014/main" id="{4A5B031B-8102-4329-AB1A-2D874C4DC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18" y="2331725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32" descr="Star PNG">
            <a:extLst>
              <a:ext uri="{FF2B5EF4-FFF2-40B4-BE49-F238E27FC236}">
                <a16:creationId xmlns:a16="http://schemas.microsoft.com/office/drawing/2014/main" id="{87799242-B9EA-4DA5-A5E0-976462017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18" y="2763773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6A2438DE-4856-4210-A3C0-5EC1D8D4B5BD}"/>
              </a:ext>
            </a:extLst>
          </p:cNvPr>
          <p:cNvSpPr/>
          <p:nvPr/>
        </p:nvSpPr>
        <p:spPr>
          <a:xfrm>
            <a:off x="2077993" y="836712"/>
            <a:ext cx="1352917" cy="25922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Picture 32" descr="Star PNG">
            <a:extLst>
              <a:ext uri="{FF2B5EF4-FFF2-40B4-BE49-F238E27FC236}">
                <a16:creationId xmlns:a16="http://schemas.microsoft.com/office/drawing/2014/main" id="{67E16F54-6169-4DBB-B6E4-CACCAA97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46" y="1052736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32" descr="Star PNG">
            <a:extLst>
              <a:ext uri="{FF2B5EF4-FFF2-40B4-BE49-F238E27FC236}">
                <a16:creationId xmlns:a16="http://schemas.microsoft.com/office/drawing/2014/main" id="{953159EC-3568-43B6-BC4B-3048B907C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46" y="1462994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32" descr="Star PNG">
            <a:extLst>
              <a:ext uri="{FF2B5EF4-FFF2-40B4-BE49-F238E27FC236}">
                <a16:creationId xmlns:a16="http://schemas.microsoft.com/office/drawing/2014/main" id="{62AE1E1C-2C0B-4AAD-9C2F-FB27B686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46" y="1895042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32" descr="Star PNG">
            <a:extLst>
              <a:ext uri="{FF2B5EF4-FFF2-40B4-BE49-F238E27FC236}">
                <a16:creationId xmlns:a16="http://schemas.microsoft.com/office/drawing/2014/main" id="{7004BB54-8C02-416A-BEFC-F061D5849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46" y="2327090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2" descr="Star PNG">
            <a:extLst>
              <a:ext uri="{FF2B5EF4-FFF2-40B4-BE49-F238E27FC236}">
                <a16:creationId xmlns:a16="http://schemas.microsoft.com/office/drawing/2014/main" id="{3ED33412-2A40-4331-902C-98E7D79AE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46" y="2759138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2" descr="Star PNG">
            <a:extLst>
              <a:ext uri="{FF2B5EF4-FFF2-40B4-BE49-F238E27FC236}">
                <a16:creationId xmlns:a16="http://schemas.microsoft.com/office/drawing/2014/main" id="{26B66C4B-3767-4507-9F15-915905A8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91" y="1057371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32" descr="Star PNG">
            <a:extLst>
              <a:ext uri="{FF2B5EF4-FFF2-40B4-BE49-F238E27FC236}">
                <a16:creationId xmlns:a16="http://schemas.microsoft.com/office/drawing/2014/main" id="{AACFB31C-939E-4AA7-9334-28AB5ECE6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91" y="1467629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32" descr="Star PNG">
            <a:extLst>
              <a:ext uri="{FF2B5EF4-FFF2-40B4-BE49-F238E27FC236}">
                <a16:creationId xmlns:a16="http://schemas.microsoft.com/office/drawing/2014/main" id="{F0BCD26C-4A9E-4771-8C67-D82F4E7CD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91" y="1899677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32" descr="Star PNG">
            <a:extLst>
              <a:ext uri="{FF2B5EF4-FFF2-40B4-BE49-F238E27FC236}">
                <a16:creationId xmlns:a16="http://schemas.microsoft.com/office/drawing/2014/main" id="{7573F600-0944-41FC-893C-63EFF41C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91" y="2331725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2" descr="Star PNG">
            <a:extLst>
              <a:ext uri="{FF2B5EF4-FFF2-40B4-BE49-F238E27FC236}">
                <a16:creationId xmlns:a16="http://schemas.microsoft.com/office/drawing/2014/main" id="{10D96C60-B646-4F52-B8B4-441CA657B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91" y="2763773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2D4E8AF6-B74C-4919-9B3D-5BD78ED13B26}"/>
              </a:ext>
            </a:extLst>
          </p:cNvPr>
          <p:cNvSpPr/>
          <p:nvPr/>
        </p:nvSpPr>
        <p:spPr>
          <a:xfrm>
            <a:off x="3934966" y="836712"/>
            <a:ext cx="1928981" cy="25922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5" name="Picture 32" descr="Star PNG">
            <a:extLst>
              <a:ext uri="{FF2B5EF4-FFF2-40B4-BE49-F238E27FC236}">
                <a16:creationId xmlns:a16="http://schemas.microsoft.com/office/drawing/2014/main" id="{641E4D17-46F4-4521-A4BA-6B7881A6C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19" y="1052736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32" descr="Star PNG">
            <a:extLst>
              <a:ext uri="{FF2B5EF4-FFF2-40B4-BE49-F238E27FC236}">
                <a16:creationId xmlns:a16="http://schemas.microsoft.com/office/drawing/2014/main" id="{DA6560C6-D042-44E4-A5C2-DEC29E46B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19" y="1462994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32" descr="Star PNG">
            <a:extLst>
              <a:ext uri="{FF2B5EF4-FFF2-40B4-BE49-F238E27FC236}">
                <a16:creationId xmlns:a16="http://schemas.microsoft.com/office/drawing/2014/main" id="{5B7D4640-9881-4839-9E36-7B7F7464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19" y="1895042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2" descr="Star PNG">
            <a:extLst>
              <a:ext uri="{FF2B5EF4-FFF2-40B4-BE49-F238E27FC236}">
                <a16:creationId xmlns:a16="http://schemas.microsoft.com/office/drawing/2014/main" id="{91E33B73-8203-41FB-96A2-0E91A147A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19" y="2327090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32" descr="Star PNG">
            <a:extLst>
              <a:ext uri="{FF2B5EF4-FFF2-40B4-BE49-F238E27FC236}">
                <a16:creationId xmlns:a16="http://schemas.microsoft.com/office/drawing/2014/main" id="{D9383228-6AF7-4BB8-8E6C-BBA50488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19" y="2759138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32" descr="Star PNG">
            <a:extLst>
              <a:ext uri="{FF2B5EF4-FFF2-40B4-BE49-F238E27FC236}">
                <a16:creationId xmlns:a16="http://schemas.microsoft.com/office/drawing/2014/main" id="{3656F5B4-68B2-4B4E-8C20-D944353A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83" y="1052736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32" descr="Star PNG">
            <a:extLst>
              <a:ext uri="{FF2B5EF4-FFF2-40B4-BE49-F238E27FC236}">
                <a16:creationId xmlns:a16="http://schemas.microsoft.com/office/drawing/2014/main" id="{97C1A595-9204-4690-B031-25F31659B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83" y="1462994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32" descr="Star PNG">
            <a:extLst>
              <a:ext uri="{FF2B5EF4-FFF2-40B4-BE49-F238E27FC236}">
                <a16:creationId xmlns:a16="http://schemas.microsoft.com/office/drawing/2014/main" id="{472C4248-C4BB-428B-A718-FFEFDF357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83" y="1895042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32" descr="Star PNG">
            <a:extLst>
              <a:ext uri="{FF2B5EF4-FFF2-40B4-BE49-F238E27FC236}">
                <a16:creationId xmlns:a16="http://schemas.microsoft.com/office/drawing/2014/main" id="{9F4C263E-D47D-4E35-9A4B-E312444E7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83" y="2327090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32" descr="Star PNG">
            <a:extLst>
              <a:ext uri="{FF2B5EF4-FFF2-40B4-BE49-F238E27FC236}">
                <a16:creationId xmlns:a16="http://schemas.microsoft.com/office/drawing/2014/main" id="{CD88D012-AD4F-4A8D-862B-E5614B83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83" y="2759138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32" descr="Star PNG">
            <a:extLst>
              <a:ext uri="{FF2B5EF4-FFF2-40B4-BE49-F238E27FC236}">
                <a16:creationId xmlns:a16="http://schemas.microsoft.com/office/drawing/2014/main" id="{3B9D26C9-733F-4CFB-AD55-521A3B24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5" y="1057371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32" descr="Star PNG">
            <a:extLst>
              <a:ext uri="{FF2B5EF4-FFF2-40B4-BE49-F238E27FC236}">
                <a16:creationId xmlns:a16="http://schemas.microsoft.com/office/drawing/2014/main" id="{A91F6CD9-34C1-46A0-B656-B8F6B2A29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5" y="1467629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32" descr="Star PNG">
            <a:extLst>
              <a:ext uri="{FF2B5EF4-FFF2-40B4-BE49-F238E27FC236}">
                <a16:creationId xmlns:a16="http://schemas.microsoft.com/office/drawing/2014/main" id="{74F97FD5-333A-4B1E-A083-D0855827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5" y="1899677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32" descr="Star PNG">
            <a:extLst>
              <a:ext uri="{FF2B5EF4-FFF2-40B4-BE49-F238E27FC236}">
                <a16:creationId xmlns:a16="http://schemas.microsoft.com/office/drawing/2014/main" id="{3213E249-EBDF-4F3F-863B-CDFD1AF7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5" y="2331725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32" descr="Star PNG">
            <a:extLst>
              <a:ext uri="{FF2B5EF4-FFF2-40B4-BE49-F238E27FC236}">
                <a16:creationId xmlns:a16="http://schemas.microsoft.com/office/drawing/2014/main" id="{4B8B0332-5734-46C4-A105-99A9E8F3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5" y="2763773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DA07B1A8-BA95-43F5-B9BF-DE6A38DE42EF}"/>
              </a:ext>
            </a:extLst>
          </p:cNvPr>
          <p:cNvSpPr/>
          <p:nvPr/>
        </p:nvSpPr>
        <p:spPr>
          <a:xfrm>
            <a:off x="6324880" y="836712"/>
            <a:ext cx="2275372" cy="25922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1" name="Picture 32" descr="Star PNG">
            <a:extLst>
              <a:ext uri="{FF2B5EF4-FFF2-40B4-BE49-F238E27FC236}">
                <a16:creationId xmlns:a16="http://schemas.microsoft.com/office/drawing/2014/main" id="{F49192E7-FBF3-4E32-BBB2-8B99F6B77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23" y="1052736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32" descr="Star PNG">
            <a:extLst>
              <a:ext uri="{FF2B5EF4-FFF2-40B4-BE49-F238E27FC236}">
                <a16:creationId xmlns:a16="http://schemas.microsoft.com/office/drawing/2014/main" id="{324AA81E-9424-45DC-8D44-DE1448FFE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23" y="1462994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32" descr="Star PNG">
            <a:extLst>
              <a:ext uri="{FF2B5EF4-FFF2-40B4-BE49-F238E27FC236}">
                <a16:creationId xmlns:a16="http://schemas.microsoft.com/office/drawing/2014/main" id="{335DA8F1-4269-4294-8BC8-FA2E6E8A0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23" y="1895042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32" descr="Star PNG">
            <a:extLst>
              <a:ext uri="{FF2B5EF4-FFF2-40B4-BE49-F238E27FC236}">
                <a16:creationId xmlns:a16="http://schemas.microsoft.com/office/drawing/2014/main" id="{EC341AC7-AAA8-4BD3-A3C0-7317FA1A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23" y="2327090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32" descr="Star PNG">
            <a:extLst>
              <a:ext uri="{FF2B5EF4-FFF2-40B4-BE49-F238E27FC236}">
                <a16:creationId xmlns:a16="http://schemas.microsoft.com/office/drawing/2014/main" id="{1D9E98E0-6CFD-4918-8B5C-3D7305E6F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23" y="2759138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32" descr="Star PNG">
            <a:extLst>
              <a:ext uri="{FF2B5EF4-FFF2-40B4-BE49-F238E27FC236}">
                <a16:creationId xmlns:a16="http://schemas.microsoft.com/office/drawing/2014/main" id="{D0B48946-A32C-42D2-AA1D-03A07E506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87" y="1052736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32" descr="Star PNG">
            <a:extLst>
              <a:ext uri="{FF2B5EF4-FFF2-40B4-BE49-F238E27FC236}">
                <a16:creationId xmlns:a16="http://schemas.microsoft.com/office/drawing/2014/main" id="{984BC0A7-B014-42C7-BFEF-9E5CF7746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87" y="1462994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32" descr="Star PNG">
            <a:extLst>
              <a:ext uri="{FF2B5EF4-FFF2-40B4-BE49-F238E27FC236}">
                <a16:creationId xmlns:a16="http://schemas.microsoft.com/office/drawing/2014/main" id="{5DDF5F0E-ABEA-4B35-8168-60707D5D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87" y="1895042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32" descr="Star PNG">
            <a:extLst>
              <a:ext uri="{FF2B5EF4-FFF2-40B4-BE49-F238E27FC236}">
                <a16:creationId xmlns:a16="http://schemas.microsoft.com/office/drawing/2014/main" id="{21B6384F-3A9E-423B-8180-0D3189855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87" y="2327090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32" descr="Star PNG">
            <a:extLst>
              <a:ext uri="{FF2B5EF4-FFF2-40B4-BE49-F238E27FC236}">
                <a16:creationId xmlns:a16="http://schemas.microsoft.com/office/drawing/2014/main" id="{0F1797A4-EDCE-45D7-8B48-B23FA0E7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87" y="2759138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32" descr="Star PNG">
            <a:extLst>
              <a:ext uri="{FF2B5EF4-FFF2-40B4-BE49-F238E27FC236}">
                <a16:creationId xmlns:a16="http://schemas.microsoft.com/office/drawing/2014/main" id="{B8048CDD-3C4D-4922-9E53-89CF5957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46" y="1052736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32" descr="Star PNG">
            <a:extLst>
              <a:ext uri="{FF2B5EF4-FFF2-40B4-BE49-F238E27FC236}">
                <a16:creationId xmlns:a16="http://schemas.microsoft.com/office/drawing/2014/main" id="{0F627942-D846-4060-A9C4-C6A2C3077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46" y="1462994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32" descr="Star PNG">
            <a:extLst>
              <a:ext uri="{FF2B5EF4-FFF2-40B4-BE49-F238E27FC236}">
                <a16:creationId xmlns:a16="http://schemas.microsoft.com/office/drawing/2014/main" id="{1304B973-06FE-43A8-9724-39948CEFC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46" y="1895042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32" descr="Star PNG">
            <a:extLst>
              <a:ext uri="{FF2B5EF4-FFF2-40B4-BE49-F238E27FC236}">
                <a16:creationId xmlns:a16="http://schemas.microsoft.com/office/drawing/2014/main" id="{99E82C16-415A-4FCE-A675-A1BF6C4B9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46" y="2327090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32" descr="Star PNG">
            <a:extLst>
              <a:ext uri="{FF2B5EF4-FFF2-40B4-BE49-F238E27FC236}">
                <a16:creationId xmlns:a16="http://schemas.microsoft.com/office/drawing/2014/main" id="{32333869-0F87-4244-9388-A56A47AA3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46" y="2759138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32" descr="Star PNG">
            <a:extLst>
              <a:ext uri="{FF2B5EF4-FFF2-40B4-BE49-F238E27FC236}">
                <a16:creationId xmlns:a16="http://schemas.microsoft.com/office/drawing/2014/main" id="{42BC0D0A-06CD-44B6-915C-7422225F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74" y="1052736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32" descr="Star PNG">
            <a:extLst>
              <a:ext uri="{FF2B5EF4-FFF2-40B4-BE49-F238E27FC236}">
                <a16:creationId xmlns:a16="http://schemas.microsoft.com/office/drawing/2014/main" id="{9AE5A28C-7942-46E7-84D6-1B41157D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74" y="1462994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32" descr="Star PNG">
            <a:extLst>
              <a:ext uri="{FF2B5EF4-FFF2-40B4-BE49-F238E27FC236}">
                <a16:creationId xmlns:a16="http://schemas.microsoft.com/office/drawing/2014/main" id="{C7AD04AA-BC9E-42E0-833F-57A2A7166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74" y="1895042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32" descr="Star PNG">
            <a:extLst>
              <a:ext uri="{FF2B5EF4-FFF2-40B4-BE49-F238E27FC236}">
                <a16:creationId xmlns:a16="http://schemas.microsoft.com/office/drawing/2014/main" id="{17A21EF6-B608-4FB3-993A-8684557D1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74" y="2327090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32" descr="Star PNG">
            <a:extLst>
              <a:ext uri="{FF2B5EF4-FFF2-40B4-BE49-F238E27FC236}">
                <a16:creationId xmlns:a16="http://schemas.microsoft.com/office/drawing/2014/main" id="{2D053043-15DC-437F-A0F1-7BB39291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74" y="2759138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AutoShape 28" descr="Gold Star PNG Image - PNG #416 - Free PNG Images | Starpng">
            <a:extLst>
              <a:ext uri="{FF2B5EF4-FFF2-40B4-BE49-F238E27FC236}">
                <a16:creationId xmlns:a16="http://schemas.microsoft.com/office/drawing/2014/main" id="{4D57542B-3C0D-4233-8A38-512BA120B1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7494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2" name="Picture 32" descr="Star PNG">
            <a:extLst>
              <a:ext uri="{FF2B5EF4-FFF2-40B4-BE49-F238E27FC236}">
                <a16:creationId xmlns:a16="http://schemas.microsoft.com/office/drawing/2014/main" id="{3CC3B6B4-F5C0-451A-B3BC-5D4EF09A9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76" y="1057371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32" descr="Star PNG">
            <a:extLst>
              <a:ext uri="{FF2B5EF4-FFF2-40B4-BE49-F238E27FC236}">
                <a16:creationId xmlns:a16="http://schemas.microsoft.com/office/drawing/2014/main" id="{A535DEE4-A1B9-4DE0-90E5-ED57A9AD8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76" y="1467629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32" descr="Star PNG">
            <a:extLst>
              <a:ext uri="{FF2B5EF4-FFF2-40B4-BE49-F238E27FC236}">
                <a16:creationId xmlns:a16="http://schemas.microsoft.com/office/drawing/2014/main" id="{69C9DA11-D782-434A-80BC-98B71D9F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76" y="1899677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32" descr="Star PNG">
            <a:extLst>
              <a:ext uri="{FF2B5EF4-FFF2-40B4-BE49-F238E27FC236}">
                <a16:creationId xmlns:a16="http://schemas.microsoft.com/office/drawing/2014/main" id="{B2AC4A03-27CC-4FD6-8826-54AB804B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76" y="2331725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32" descr="Star PNG">
            <a:extLst>
              <a:ext uri="{FF2B5EF4-FFF2-40B4-BE49-F238E27FC236}">
                <a16:creationId xmlns:a16="http://schemas.microsoft.com/office/drawing/2014/main" id="{EA2AD579-8DF5-483E-8882-C83B589B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76" y="2763773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E973EF10-1119-49EB-98F9-D42DA4078AFB}"/>
              </a:ext>
            </a:extLst>
          </p:cNvPr>
          <p:cNvSpPr/>
          <p:nvPr/>
        </p:nvSpPr>
        <p:spPr>
          <a:xfrm>
            <a:off x="9070360" y="836712"/>
            <a:ext cx="2713477" cy="25922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8" name="Picture 32" descr="Star PNG">
            <a:extLst>
              <a:ext uri="{FF2B5EF4-FFF2-40B4-BE49-F238E27FC236}">
                <a16:creationId xmlns:a16="http://schemas.microsoft.com/office/drawing/2014/main" id="{797F679D-A7B9-41B1-A2DE-03ACC7CDE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504" y="1052736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32" descr="Star PNG">
            <a:extLst>
              <a:ext uri="{FF2B5EF4-FFF2-40B4-BE49-F238E27FC236}">
                <a16:creationId xmlns:a16="http://schemas.microsoft.com/office/drawing/2014/main" id="{ADD32B59-5809-4E58-B1F3-4C24C84D9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504" y="1462994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32" descr="Star PNG">
            <a:extLst>
              <a:ext uri="{FF2B5EF4-FFF2-40B4-BE49-F238E27FC236}">
                <a16:creationId xmlns:a16="http://schemas.microsoft.com/office/drawing/2014/main" id="{74D006E8-F107-4DF9-8AE2-0A6662DDE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504" y="1895042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32" descr="Star PNG">
            <a:extLst>
              <a:ext uri="{FF2B5EF4-FFF2-40B4-BE49-F238E27FC236}">
                <a16:creationId xmlns:a16="http://schemas.microsoft.com/office/drawing/2014/main" id="{1CB29455-168A-4CB0-8C85-737594F6C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504" y="2327090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32" descr="Star PNG">
            <a:extLst>
              <a:ext uri="{FF2B5EF4-FFF2-40B4-BE49-F238E27FC236}">
                <a16:creationId xmlns:a16="http://schemas.microsoft.com/office/drawing/2014/main" id="{010DAF47-79F7-4B74-B2B7-2B589FA11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504" y="2759138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32" descr="Star PNG">
            <a:extLst>
              <a:ext uri="{FF2B5EF4-FFF2-40B4-BE49-F238E27FC236}">
                <a16:creationId xmlns:a16="http://schemas.microsoft.com/office/drawing/2014/main" id="{159C56BD-18EE-404A-AC4A-E25DF3E0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568" y="1052736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32" descr="Star PNG">
            <a:extLst>
              <a:ext uri="{FF2B5EF4-FFF2-40B4-BE49-F238E27FC236}">
                <a16:creationId xmlns:a16="http://schemas.microsoft.com/office/drawing/2014/main" id="{0C6F3AB8-DA94-493D-89DA-507DA8567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568" y="1462994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32" descr="Star PNG">
            <a:extLst>
              <a:ext uri="{FF2B5EF4-FFF2-40B4-BE49-F238E27FC236}">
                <a16:creationId xmlns:a16="http://schemas.microsoft.com/office/drawing/2014/main" id="{F0D4CA25-D396-487A-ACE7-56BD92496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568" y="1895042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32" descr="Star PNG">
            <a:extLst>
              <a:ext uri="{FF2B5EF4-FFF2-40B4-BE49-F238E27FC236}">
                <a16:creationId xmlns:a16="http://schemas.microsoft.com/office/drawing/2014/main" id="{A90AAA3C-09D3-4098-9BFF-A230E9A7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568" y="2327090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32" descr="Star PNG">
            <a:extLst>
              <a:ext uri="{FF2B5EF4-FFF2-40B4-BE49-F238E27FC236}">
                <a16:creationId xmlns:a16="http://schemas.microsoft.com/office/drawing/2014/main" id="{617225CF-39A7-45F9-A282-8D2F14A3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568" y="2759138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32" descr="Star PNG">
            <a:extLst>
              <a:ext uri="{FF2B5EF4-FFF2-40B4-BE49-F238E27FC236}">
                <a16:creationId xmlns:a16="http://schemas.microsoft.com/office/drawing/2014/main" id="{6BEF6028-7EE0-402D-BE2A-B94489F8E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27" y="1052736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32" descr="Star PNG">
            <a:extLst>
              <a:ext uri="{FF2B5EF4-FFF2-40B4-BE49-F238E27FC236}">
                <a16:creationId xmlns:a16="http://schemas.microsoft.com/office/drawing/2014/main" id="{B3034C06-74AD-4F02-ACB4-D3BB07EE0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27" y="1462994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32" descr="Star PNG">
            <a:extLst>
              <a:ext uri="{FF2B5EF4-FFF2-40B4-BE49-F238E27FC236}">
                <a16:creationId xmlns:a16="http://schemas.microsoft.com/office/drawing/2014/main" id="{CED58256-62F3-409B-9BA0-B2BE93A6B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27" y="1895042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32" descr="Star PNG">
            <a:extLst>
              <a:ext uri="{FF2B5EF4-FFF2-40B4-BE49-F238E27FC236}">
                <a16:creationId xmlns:a16="http://schemas.microsoft.com/office/drawing/2014/main" id="{9A86AC84-BA45-435C-89D4-286A4655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27" y="2327090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32" descr="Star PNG">
            <a:extLst>
              <a:ext uri="{FF2B5EF4-FFF2-40B4-BE49-F238E27FC236}">
                <a16:creationId xmlns:a16="http://schemas.microsoft.com/office/drawing/2014/main" id="{A97BDD92-41E2-406D-BBA5-55EC3BA6A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27" y="2759138"/>
            <a:ext cx="391140" cy="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TextBox 172">
            <a:extLst>
              <a:ext uri="{FF2B5EF4-FFF2-40B4-BE49-F238E27FC236}">
                <a16:creationId xmlns:a16="http://schemas.microsoft.com/office/drawing/2014/main" id="{E6F7C76D-C9AF-45ED-A851-4C8C11548D36}"/>
              </a:ext>
            </a:extLst>
          </p:cNvPr>
          <p:cNvSpPr txBox="1"/>
          <p:nvPr/>
        </p:nvSpPr>
        <p:spPr>
          <a:xfrm>
            <a:off x="1003534" y="5676345"/>
            <a:ext cx="11087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</a:p>
        </p:txBody>
      </p:sp>
    </p:spTree>
    <p:extLst>
      <p:ext uri="{BB962C8B-B14F-4D97-AF65-F5344CB8AC3E}">
        <p14:creationId xmlns:p14="http://schemas.microsoft.com/office/powerpoint/2010/main" val="372189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7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7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1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8" grpId="0"/>
      <p:bldP spid="79" grpId="0"/>
      <p:bldP spid="80" grpId="0"/>
      <p:bldP spid="81" grpId="0"/>
      <p:bldP spid="82" grpId="0"/>
      <p:bldP spid="83" grpId="0"/>
      <p:bldP spid="83" grpId="1"/>
      <p:bldP spid="84" grpId="0"/>
      <p:bldP spid="84" grpId="1"/>
      <p:bldP spid="85" grpId="0"/>
      <p:bldP spid="85" grpId="1"/>
      <p:bldP spid="97" grpId="0" animBg="1"/>
      <p:bldP spid="103" grpId="0" animBg="1"/>
      <p:bldP spid="114" grpId="0" animBg="1"/>
      <p:bldP spid="130" grpId="0" animBg="1"/>
      <p:bldP spid="157" grpId="0" animBg="1"/>
      <p:bldP spid="173" grpId="0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</TotalTime>
  <Words>663</Words>
  <Application>Microsoft Office PowerPoint</Application>
  <PresentationFormat>Custom</PresentationFormat>
  <Paragraphs>199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Admin</cp:lastModifiedBy>
  <cp:revision>489</cp:revision>
  <dcterms:created xsi:type="dcterms:W3CDTF">2006-08-16T00:00:00Z</dcterms:created>
  <dcterms:modified xsi:type="dcterms:W3CDTF">2021-06-03T02:29:39Z</dcterms:modified>
</cp:coreProperties>
</file>