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90" r:id="rId2"/>
    <p:sldId id="335" r:id="rId3"/>
    <p:sldId id="291" r:id="rId4"/>
    <p:sldId id="289" r:id="rId5"/>
    <p:sldId id="287" r:id="rId6"/>
    <p:sldId id="333" r:id="rId7"/>
    <p:sldId id="318" r:id="rId8"/>
    <p:sldId id="334" r:id="rId9"/>
    <p:sldId id="332" r:id="rId10"/>
    <p:sldId id="323" r:id="rId11"/>
    <p:sldId id="314" r:id="rId12"/>
    <p:sldId id="306" r:id="rId13"/>
    <p:sldId id="307" r:id="rId14"/>
    <p:sldId id="308" r:id="rId15"/>
    <p:sldId id="310" r:id="rId16"/>
    <p:sldId id="312" r:id="rId17"/>
    <p:sldId id="315" r:id="rId18"/>
    <p:sldId id="327" r:id="rId19"/>
    <p:sldId id="329" r:id="rId20"/>
    <p:sldId id="330" r:id="rId21"/>
    <p:sldId id="263" r:id="rId22"/>
    <p:sldId id="299" r:id="rId23"/>
    <p:sldId id="265" r:id="rId24"/>
    <p:sldId id="266" r:id="rId25"/>
    <p:sldId id="300" r:id="rId26"/>
    <p:sldId id="319" r:id="rId27"/>
    <p:sldId id="282" r:id="rId28"/>
    <p:sldId id="29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FF0066"/>
    <a:srgbClr val="0000CC"/>
    <a:srgbClr val="FFCCCC"/>
    <a:srgbClr val="33CC33"/>
    <a:srgbClr val="FFFF99"/>
    <a:srgbClr val="FF33CC"/>
    <a:srgbClr val="FFFF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pPr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মনোযোগ</a:t>
            </a:r>
            <a:r>
              <a:rPr lang="en-US" dirty="0" smtClean="0"/>
              <a:t> </a:t>
            </a:r>
            <a:r>
              <a:rPr lang="en-US" dirty="0" err="1" smtClean="0"/>
              <a:t>আর্কষণের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ভিডিও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উপস্থাপন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প্রশ্নত্তোরের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ঘোষণা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উ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সেবা</a:t>
            </a:r>
            <a:r>
              <a:rPr lang="en-US" dirty="0" smtClean="0"/>
              <a:t> </a:t>
            </a:r>
            <a:r>
              <a:rPr lang="en-US" dirty="0" err="1" smtClean="0"/>
              <a:t>প্রদানকারী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সংস্থাগুলো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জ্ঞান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এ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নির্দেশনা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অনুসরণ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১২-১৫ </a:t>
            </a:r>
            <a:r>
              <a:rPr lang="en-US" dirty="0" err="1" smtClean="0"/>
              <a:t>নং</a:t>
            </a:r>
            <a:r>
              <a:rPr lang="en-US" dirty="0" smtClean="0"/>
              <a:t> </a:t>
            </a:r>
            <a:r>
              <a:rPr lang="en-US" dirty="0" err="1" smtClean="0"/>
              <a:t>স্রাইটের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ইয়াহু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মেইলে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216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6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216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16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6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7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18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2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19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219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219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219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219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81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220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220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20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220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19CFD5B-3570-4153-8235-1457CBD0446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6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2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9" grpId="0"/>
      <p:bldP spid="92200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2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20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F248D-E451-4F13-83C6-AE5FE7E00ED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52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976838-08B5-4314-AF2F-9379A4381A2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0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9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E8054C6C-5491-494E-BBB9-9D369518298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92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 lang="en-US" smtClean="0"/>
              <a:pPr/>
              <a:t>6/3/2021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438C7-69C1-4EDE-9419-8FC5D87DFEA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0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C82F3-A9C8-4983-8F1E-A6C0CA80899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85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DB718-6C8E-448E-9B88-ABC6A334811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06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2999A-1BE6-429E-AC0B-F2566AE3DC2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81F2A-BF18-4C14-BAD1-A35CE4C552B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48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173D0-06B1-4B11-B167-60A30566E14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FDDC8-9408-4883-B3E7-19D610AD44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70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0AE14-7463-48DD-ACA7-DC91B927197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113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4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4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114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114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4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5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115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5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9116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116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6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117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117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117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9117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9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117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117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117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6106CE-1259-4F6A-BA6B-07E9DED414E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11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65864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71" r:id="rId13"/>
    <p:sldLayoutId id="2147483772" r:id="rId14"/>
    <p:sldLayoutId id="2147483773" r:id="rId15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1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1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1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75" grpId="0"/>
      <p:bldP spid="91179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1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11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95400" y="457200"/>
            <a:ext cx="7010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5714" name="Picture 2" descr="C:\Users\Motiar\Desktop\graphics-email-06082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599" y="1981200"/>
            <a:ext cx="5336875" cy="3657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86481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40" y="3003739"/>
            <a:ext cx="1976717" cy="1811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57" y="2784594"/>
            <a:ext cx="2327462" cy="18619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1" y="1313523"/>
            <a:ext cx="1062598" cy="98737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4732942" y="1816406"/>
            <a:ext cx="2236709" cy="1590254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 flipV="1">
            <a:off x="4530973" y="2063785"/>
            <a:ext cx="2233115" cy="1845758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64737" y="1698813"/>
            <a:ext cx="1956914" cy="1521139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961786" y="1899536"/>
            <a:ext cx="2134124" cy="1603114"/>
          </a:xfrm>
          <a:prstGeom prst="straightConnector1">
            <a:avLst/>
          </a:prstGeom>
          <a:ln w="444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90600" y="304800"/>
            <a:ext cx="6781800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5001161"/>
            <a:ext cx="7848600" cy="1200329"/>
          </a:xfrm>
          <a:prstGeom prst="rect">
            <a:avLst/>
          </a:prstGeom>
          <a:solidFill>
            <a:srgbClr val="FFCC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পয়সায়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প্রান্তে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Oval Callout 26"/>
          <p:cNvSpPr/>
          <p:nvPr/>
        </p:nvSpPr>
        <p:spPr>
          <a:xfrm>
            <a:off x="5715000" y="3733800"/>
            <a:ext cx="2514600" cy="609600"/>
          </a:xfrm>
          <a:prstGeom prst="wedgeEllipseCallou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BANGLADESH</a:t>
            </a:r>
            <a:endParaRPr lang="en-US" dirty="0"/>
          </a:p>
        </p:txBody>
      </p:sp>
      <p:pic>
        <p:nvPicPr>
          <p:cNvPr id="30" name="Picture 29" descr="colour_FGFenvelop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38400" y="2740430"/>
            <a:ext cx="609600" cy="376844"/>
          </a:xfrm>
          <a:prstGeom prst="rect">
            <a:avLst/>
          </a:prstGeom>
        </p:spPr>
      </p:pic>
      <p:sp>
        <p:nvSpPr>
          <p:cNvPr id="28" name="Oval Callout 27"/>
          <p:cNvSpPr/>
          <p:nvPr/>
        </p:nvSpPr>
        <p:spPr>
          <a:xfrm>
            <a:off x="1905000" y="2743200"/>
            <a:ext cx="1828800" cy="68580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ÀMERICA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1752600" y="1981200"/>
            <a:ext cx="1981200" cy="762000"/>
          </a:xfrm>
          <a:prstGeom prst="rect">
            <a:avLst/>
          </a:prstGeom>
          <a:solidFill>
            <a:srgbClr val="00206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23.11.2015</a:t>
            </a:r>
          </a:p>
          <a:p>
            <a:pPr algn="ctr"/>
            <a:r>
              <a:rPr lang="en-US" dirty="0" smtClean="0"/>
              <a:t>10.05 AM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248400" y="2743200"/>
            <a:ext cx="1676400" cy="762000"/>
          </a:xfrm>
          <a:prstGeom prst="rect">
            <a:avLst/>
          </a:prstGeom>
          <a:solidFill>
            <a:schemeClr val="tx2">
              <a:lumMod val="1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23.11.2015</a:t>
            </a:r>
          </a:p>
          <a:p>
            <a:pPr algn="ctr"/>
            <a:r>
              <a:rPr lang="en-US" dirty="0" smtClean="0"/>
              <a:t>10.06 AM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50292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প্রেরণ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8393 L 0.10052 -0.17087 C 0.12153 -0.22867 0.15313 -0.26012 0.18594 -0.26012 C 0.22344 -0.26012 0.2533 -0.22867 0.27448 -0.17087 L 0.375 0.08393 " pathEditMode="relative" rAng="0" ptsTypes="FffFF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-1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4800600"/>
            <a:ext cx="7772400" cy="707886"/>
          </a:xfrm>
          <a:prstGeom prst="rect">
            <a:avLst/>
          </a:prstGeom>
          <a:solidFill>
            <a:srgbClr val="FFCCCC"/>
          </a:solidFill>
          <a:ln w="38100">
            <a:solidFill>
              <a:srgbClr val="0033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স্মার্ট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ফোনের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6" descr="http://www.wire2air.com/images/animated_email2sm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7162800" cy="2983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9138" name="Picture 2" descr="C:\Users\Motiar\Desktop\m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676400"/>
            <a:ext cx="1952625" cy="2343150"/>
          </a:xfrm>
          <a:prstGeom prst="rect">
            <a:avLst/>
          </a:prstGeom>
          <a:noFill/>
        </p:spPr>
      </p:pic>
      <p:pic>
        <p:nvPicPr>
          <p:cNvPr id="219139" name="Picture 3" descr="C:\Users\Motiar\Desktop\mo 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2819400"/>
            <a:ext cx="1981200" cy="137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2743200" y="3581400"/>
            <a:ext cx="1143000" cy="5334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581400" y="6400800"/>
            <a:ext cx="1828800" cy="2286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474" name="Picture 2" descr="C:\Users\Motiar\Desktop\c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609600"/>
            <a:ext cx="5410200" cy="4038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66800" y="5334000"/>
            <a:ext cx="7162800" cy="769441"/>
          </a:xfrm>
          <a:prstGeom prst="rect">
            <a:avLst/>
          </a:prstGeom>
          <a:solidFill>
            <a:schemeClr val="accent4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রাত-দিন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২৪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ঘন্টাই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52578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গোপনীয়তা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endParaRPr lang="en-US" sz="54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6" name="Picture 4" descr="C:\Users\Motiar\Desktop\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295400"/>
            <a:ext cx="5029200" cy="3657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18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2" y="1435100"/>
            <a:ext cx="2801937" cy="4889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71600" y="388203"/>
            <a:ext cx="6477000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বিনামূল্যে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4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rot="16200000" flipH="1">
            <a:off x="2438400" y="3124200"/>
            <a:ext cx="4267200" cy="304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0520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3579923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35052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228600"/>
            <a:ext cx="69342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যায়</a:t>
            </a:r>
            <a:endParaRPr lang="en-US" sz="4400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666" name="Picture 2" descr="E:\MOTIAR\Motiar D. Content\Class Viii\Picture\পাঠ ৪৬ দৈন্ন্দিন সমস্যা\child-using-computer-clipart-i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72638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7" name="Picture 3" descr="E:\MOTIAR\Motiar D. Content\Class Viii\Picture\পাঠ ৪৬ দৈন্ন্দিন সমস্যা\boy-computer-15560387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89"/>
          <a:stretch/>
        </p:blipFill>
        <p:spPr bwMode="auto">
          <a:xfrm>
            <a:off x="236260" y="2438400"/>
            <a:ext cx="202796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9" name="Picture 5" descr="E:\MOTIAR\Motiar D. Content\Class Viii\Picture\পাঠ ৪৬ দৈন্ন্দিন সমস্যা\0060-0808-0413-3208_Boy_Using_His_Computer_on_a_Train_clipart_imag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745" y="1219384"/>
            <a:ext cx="2505075" cy="18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68" name="Picture 4" descr="E:\MOTIAR\Motiar D. Content\Class Viii\Picture\পাঠ ৪৬ দৈন্ন্দিন সমস্যা\free-computer-clipart-for-teachers-0060-0808-0413-3212_Small_Boy_Using_a_PC_Computer_clipart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47361"/>
            <a:ext cx="2788220" cy="239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70" name="Picture 6" descr="E:\MOTIAR\Motiar D. Content\Class Viii\Picture\পাঠ ৪৬ দৈন্ন্দিন সমস্যা\0511-0708-2216-3248.jp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42713"/>
            <a:ext cx="1677987" cy="137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73E-6 L 0.20625 -0.28162 C 0.25017 -0.34613 0.30694 -0.37411 0.36094 -0.36162 C 0.42257 -0.34729 0.46632 -0.29572 0.49097 -0.21526 L 0.61389 0.14312 " pathEditMode="relative" rAng="599850" ptsTypes="FffFF">
                                      <p:cBhvr>
                                        <p:cTn id="6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144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03306 L 0.19132 -0.22451 C 0.21702 -0.26682 0.26094 -0.29988 0.31059 -0.31746 C 0.36754 -0.33757 0.41598 -0.33734 0.45365 -0.31722 L 0.63316 -0.23329 " pathEditMode="relative" rAng="-889221" ptsTypes="FffFF">
                                      <p:cBhvr>
                                        <p:cTn id="8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389" y="-192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L 0.08577 -0.27168 C 0.10417 -0.33364 0.13108 -0.36624 0.15973 -0.36624 C 0.19184 -0.36624 0.21754 -0.33364 0.23611 -0.27168 L 0.32327 -1.21387E-6 " pathEditMode="relative" rAng="0" ptsTypes="FffFF">
                                      <p:cBhvr>
                                        <p:cTn id="1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63" y="-183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0.00463 L 0.05955 -0.14196 C 0.07084 -0.17364 0.09479 -0.20485 0.12413 -0.22844 C 0.15781 -0.25572 0.18854 -0.2689 0.21493 -0.26705 L 0.33889 -0.26566 " pathEditMode="relative" rAng="-1867986" ptsTypes="FffFF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79" y="-18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0" y="1101804"/>
            <a:ext cx="4495800" cy="1107996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kern="11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66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6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6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505200"/>
            <a:ext cx="8382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0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লেনদেনের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প্রচলিত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ডাক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ই-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সুবিধাজনক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0162" name="Picture 2" descr="C:\Users\Motiar\Desktop\d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0625" y="609600"/>
            <a:ext cx="2619375" cy="22098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505200" y="6248400"/>
            <a:ext cx="2133600" cy="381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5181599"/>
            <a:ext cx="5715000" cy="646331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MOTIAR\Motiar D. Content\Class Viii\Picture\পাঠ ৪৬ দৈন্ন্দিন সমস্যা\do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05000"/>
            <a:ext cx="6781799" cy="2895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5181600"/>
            <a:ext cx="80010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00CC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সন্দেহজনক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বিপদজনক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ভাইরাস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এসে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যন্ত্রটি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পারে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E:\MOTIAR\Motiar D. Content\Class Viii\Picture\পাঠ ৪৬ দৈন্ন্দিন সমস্যা\do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133600"/>
            <a:ext cx="4953000" cy="2643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00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5181600"/>
            <a:ext cx="7315200" cy="646331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নয়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পাঠ ৪৬ দৈন্ন্দিন সমস্যা\do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2057400"/>
            <a:ext cx="6324600" cy="304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05000" y="685800"/>
            <a:ext cx="5181600" cy="769441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</a:t>
            </a:r>
            <a:r>
              <a:rPr lang="en-US" sz="4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সতর্কতা</a:t>
            </a:r>
            <a:endParaRPr lang="en-US" sz="44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765724"/>
            <a:ext cx="710565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প্রদানকারী</a:t>
            </a:r>
            <a:r>
              <a:rPr lang="en-US" sz="4400" b="1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সাইটসমূহ</a:t>
            </a:r>
            <a:endParaRPr lang="en-US" sz="4400" b="1" dirty="0">
              <a:ln w="11430"/>
              <a:solidFill>
                <a:schemeClr val="accent4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00262"/>
            <a:ext cx="2895600" cy="11811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05000"/>
            <a:ext cx="3219450" cy="1419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E:\MOTIAR\D,contennt Picture 2\w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343400"/>
            <a:ext cx="2947987" cy="138545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D,contennt Picture 2\ao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267206"/>
            <a:ext cx="3219450" cy="1524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52600"/>
            <a:ext cx="5562600" cy="2910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508337"/>
            <a:ext cx="57912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</a:rPr>
              <a:t>Mozilla Firefox</a:t>
            </a:r>
            <a:endParaRPr lang="en-US" sz="48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7696200" cy="1200329"/>
          </a:xfrm>
          <a:prstGeom prst="rect">
            <a:avLst/>
          </a:prstGeom>
          <a:solidFill>
            <a:srgbClr val="FFCCCC"/>
          </a:solidFill>
          <a:ln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ইন্টারনেটে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Mozilla Firefox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আইকনে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63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105400"/>
            <a:ext cx="7391400" cy="769441"/>
          </a:xfrm>
          <a:prstGeom prst="rect">
            <a:avLst/>
          </a:prstGeom>
          <a:solidFill>
            <a:srgbClr val="FFCCCC"/>
          </a:solid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address bar এ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ইয়াহুর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ঠিকানা</a:t>
            </a:r>
            <a:r>
              <a:rPr lang="en-US" sz="40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লিখি</a:t>
            </a:r>
            <a:endParaRPr lang="en-US" sz="4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9138" name="Picture 2" descr="C:\Users\Motiar\Desktop\go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762000"/>
            <a:ext cx="7010400" cy="3315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838200"/>
            <a:ext cx="3581400" cy="52322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www.yahoo.com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rot="16200000" flipV="1">
            <a:off x="1690360" y="2604760"/>
            <a:ext cx="3591580" cy="1104900"/>
          </a:xfrm>
          <a:prstGeom prst="straightConnector1">
            <a:avLst/>
          </a:prstGeom>
          <a:ln w="635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4800600"/>
            <a:ext cx="5867400" cy="830997"/>
          </a:xfrm>
          <a:prstGeom prst="rect">
            <a:avLst/>
          </a:prstGeom>
          <a:ln w="57150">
            <a:solidFill>
              <a:schemeClr val="accent4">
                <a:lumMod val="1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Mail এ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0162" name="Picture 2" descr="C:\Users\Motiar\Desktop\y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95400"/>
            <a:ext cx="6553200" cy="2763837"/>
          </a:xfrm>
          <a:prstGeom prst="rect">
            <a:avLst/>
          </a:prstGeom>
          <a:ln w="889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6" name="Straight Arrow Connector 5"/>
          <p:cNvCxnSpPr/>
          <p:nvPr/>
        </p:nvCxnSpPr>
        <p:spPr>
          <a:xfrm rot="16200000" flipV="1">
            <a:off x="1485900" y="2628900"/>
            <a:ext cx="2209800" cy="2133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828800"/>
            <a:ext cx="5320655" cy="41354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62000" y="685800"/>
            <a:ext cx="7620000" cy="646331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window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খুলবে</a:t>
            </a:r>
            <a:endParaRPr lang="en-US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H="1">
            <a:off x="3810000" y="1676400"/>
            <a:ext cx="1600200" cy="838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19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9" y="1219200"/>
            <a:ext cx="2419761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ই-মেইল কী? </a:t>
            </a:r>
            <a:endParaRPr lang="en-US" sz="2800" b="1" spc="5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935002"/>
            <a:ext cx="2366117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ইমারজেন্সি মেইল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8" y="2571335"/>
            <a:ext cx="2342308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ইলেকট্রনিক মেইল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3" y="2571334"/>
            <a:ext cx="256795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ইলেকট্রিক্যাল মেইল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1948857"/>
            <a:ext cx="2567954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ইঞ্জিনিয়ারিং মেইল </a:t>
            </a:r>
            <a:endParaRPr lang="bn-BD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1981200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2286000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937873" y="348571"/>
            <a:ext cx="1727258" cy="1593974"/>
            <a:chOff x="4717473" y="948667"/>
            <a:chExt cx="3023434" cy="2860964"/>
          </a:xfrm>
        </p:grpSpPr>
        <p:sp>
          <p:nvSpPr>
            <p:cNvPr id="14" name="Oval 1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2400" y="304800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6440" y="1636206"/>
              <a:ext cx="2197608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chemeClr val="bg2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2514600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1981200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82742" y="2286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6000" b="1" spc="150" dirty="0" smtClean="0">
                <a:ln w="11430"/>
                <a:solidFill>
                  <a:schemeClr val="accent4">
                    <a:lumMod val="1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5" y="3276600"/>
            <a:ext cx="2507675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ব্রাউজার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3901294"/>
            <a:ext cx="2376923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বিং 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3933227"/>
            <a:ext cx="2429066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গুগল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4449633"/>
            <a:ext cx="242682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ইয়াহু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4482971"/>
            <a:ext cx="236578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ফায়ার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ফক্স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3932636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1000" y="4363254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4572000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3954737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3886200" y="311026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944256" y="311026"/>
            <a:ext cx="1727257" cy="1593974"/>
            <a:chOff x="8167922" y="1296627"/>
            <a:chExt cx="3023444" cy="2860964"/>
          </a:xfrm>
        </p:grpSpPr>
        <p:sp>
          <p:nvSpPr>
            <p:cNvPr id="47" name="Oval 46"/>
            <p:cNvSpPr/>
            <p:nvPr/>
          </p:nvSpPr>
          <p:spPr>
            <a:xfrm>
              <a:off x="8167922" y="1296627"/>
              <a:ext cx="3023444" cy="286096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66171" y="1760380"/>
              <a:ext cx="2197617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57200" y="5562600"/>
            <a:ext cx="720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26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68878" y="4800600"/>
            <a:ext cx="7391400" cy="1200329"/>
          </a:xfrm>
          <a:prstGeom prst="rect">
            <a:avLst/>
          </a:prstGeom>
          <a:solidFill>
            <a:srgbClr val="FFCCCC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bn-BD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যেকোন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মুহূর্তেই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6178" y="533404"/>
            <a:ext cx="4876800" cy="101566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3666" name="Picture 2" descr="C:\Users\Motiar\Desktop\graphics-email-25888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1148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2"/>
          <a:srcRect t="70625"/>
          <a:stretch>
            <a:fillRect/>
          </a:stretch>
        </p:blipFill>
        <p:spPr bwMode="auto">
          <a:xfrm>
            <a:off x="0" y="4843463"/>
            <a:ext cx="91440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763" y="7938"/>
            <a:ext cx="9144001" cy="484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337575" y="459841"/>
            <a:ext cx="3033512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8114" name="Picture 2" descr="C:\Users\Motiar\Desktop\em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28600" y="4267200"/>
            <a:ext cx="952500" cy="76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0"/>
          <p:cNvSpPr txBox="1">
            <a:spLocks/>
          </p:cNvSpPr>
          <p:nvPr/>
        </p:nvSpPr>
        <p:spPr>
          <a:xfrm>
            <a:off x="1115518" y="1600200"/>
            <a:ext cx="3227882" cy="4495800"/>
          </a:xfrm>
          <a:prstGeom prst="rect">
            <a:avLst/>
          </a:prstGeom>
          <a:ln w="66675">
            <a:solidFill>
              <a:srgbClr val="003300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12"/>
          <p:cNvSpPr txBox="1">
            <a:spLocks/>
          </p:cNvSpPr>
          <p:nvPr/>
        </p:nvSpPr>
        <p:spPr>
          <a:xfrm>
            <a:off x="4544288" y="1600200"/>
            <a:ext cx="3325978" cy="4476259"/>
          </a:xfrm>
          <a:prstGeom prst="rect">
            <a:avLst/>
          </a:prstGeom>
          <a:ln w="57150">
            <a:solidFill>
              <a:srgbClr val="003300"/>
            </a:solidFill>
          </a:ln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4">
                  <a:lumMod val="10000"/>
                </a:schemeClr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chemeClr val="accent4">
                  <a:lumMod val="10000"/>
                </a:schemeClr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solidFill>
                  <a:schemeClr val="accent4">
                    <a:lumMod val="10000"/>
                  </a:schemeClr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4F032E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পঞ্চম</a:t>
            </a:r>
            <a:endParaRPr kumimoji="0" lang="en-US" sz="2400" b="1" i="0" u="none" strike="noStrike" kern="1200" cap="none" spc="0" normalizeH="0" noProof="0" dirty="0" smtClean="0">
              <a:ln/>
              <a:solidFill>
                <a:srgbClr val="4F032E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: ৪৭</a:t>
            </a:r>
            <a:endParaRPr lang="en-US" sz="3200" b="1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03/07/2021</a:t>
            </a:r>
            <a:endParaRPr kumimoji="0" lang="bn-BD" sz="3200" b="1" i="0" u="none" strike="noStrike" kern="1200" cap="none" spc="0" normalizeH="0" baseline="0" noProof="0" dirty="0" smtClean="0">
              <a:ln/>
              <a:solidFill>
                <a:srgbClr val="0000CC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114800"/>
            <a:ext cx="393468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আবু</a:t>
            </a:r>
            <a:r>
              <a:rPr lang="en-US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তাহের</a:t>
            </a:r>
            <a:endParaRPr lang="en-US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4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পাঠানটুলী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কর্পোঃ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b="1" dirty="0" err="1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taher.joramtal@gmail.com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Engravers MT" panose="02090707080505020304" pitchFamily="18" charset="0"/>
                <a:cs typeface="NikoshBAN" pitchFamily="2" charset="0"/>
              </a:rPr>
              <a:t>Mobile: 01819513252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93" t="38888" r="8519" b="8890"/>
          <a:stretch/>
        </p:blipFill>
        <p:spPr>
          <a:xfrm>
            <a:off x="1905000" y="2362200"/>
            <a:ext cx="1440396" cy="1540426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1906465"/>
              </p:ext>
            </p:extLst>
          </p:nvPr>
        </p:nvGraphicFramePr>
        <p:xfrm>
          <a:off x="3403600" y="1990725"/>
          <a:ext cx="226218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4" name="Packager Shell Object" showAsIcon="1" r:id="rId4" imgW="936360" imgH="437760" progId="Package">
                  <p:embed/>
                </p:oleObj>
              </mc:Choice>
              <mc:Fallback>
                <p:oleObj name="Packager Shell Object" showAsIcon="1" r:id="rId4" imgW="936360" imgH="4377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3600" y="1990725"/>
                        <a:ext cx="2262188" cy="5889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762000"/>
            <a:ext cx="6477000" cy="769441"/>
          </a:xfrm>
          <a:prstGeom prst="rect">
            <a:avLst/>
          </a:prstGeom>
          <a:noFill/>
          <a:ln>
            <a:solidFill>
              <a:srgbClr val="00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spc="-150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spc="-15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endParaRPr lang="en-US" sz="4400" b="1" spc="-15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43434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লোকটি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বক্সে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4800" b="1" spc="-15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9000" y="1676400"/>
            <a:ext cx="23495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</a:t>
            </a:r>
            <a:endParaRPr lang="en-US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3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1" y="1909466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909466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10235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1459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608392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6501" y="2589330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16981" y="2590807"/>
            <a:ext cx="666174" cy="534877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4800600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চিঠিপত্র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লেনদেনকে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75" y="1917649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julfiker\Desktop\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59" y="1917649"/>
            <a:ext cx="3353422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julfiker\Desktop\k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3" y="1925832"/>
            <a:ext cx="2794000" cy="296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70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9" dur="4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5" dur="7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2497 L 0.17795 -0.22335 C 0.21528 -0.27931 0.27098 -0.31075 0.32957 -0.31075 C 0.39612 -0.31075 0.44922 -0.27931 0.48654 -0.22335 L 0.66493 0.02497 " pathEditMode="relative" rAng="0" ptsTypes="FffFF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3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89 0.02477 L 0.16406 -0.22338 C 0.20139 -0.2794 0.25709 -0.31065 0.31568 -0.31065 C 0.38224 -0.31065 0.43533 -0.2794 0.47266 -0.22338 L 0.65104 0.02477 " pathEditMode="relative" rAng="0" ptsTypes="FffFF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47" y="-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2581364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4999" y="2514600"/>
            <a:ext cx="5428089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BD" sz="72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-মেইল (</a:t>
            </a:r>
            <a:r>
              <a:rPr lang="en-US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bn-BD" sz="6000" b="1" dirty="0" smtClean="0">
                <a:ln w="50800"/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en-US" sz="4800" b="1" dirty="0">
              <a:ln w="50800"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76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819400"/>
            <a:ext cx="8077200" cy="2308324"/>
          </a:xfrm>
          <a:prstGeom prst="rect">
            <a:avLst/>
          </a:prstGeom>
          <a:solidFill>
            <a:srgbClr val="FFCCCC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23888" indent="-623888" algn="just">
              <a:defRPr/>
            </a:pP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600" b="1" dirty="0">
                <a:ln w="1905"/>
                <a:solidFill>
                  <a:srgbClr val="0033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905"/>
              <a:solidFill>
                <a:srgbClr val="0033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600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bn-BD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3600" dirty="0" smtClean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>
              <a:defRPr/>
            </a:pP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3।</a:t>
            </a:r>
            <a:r>
              <a:rPr lang="en-US" sz="36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Yahoo mail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windowটি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07259" y="990600"/>
            <a:ext cx="380568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b="1" dirty="0">
              <a:ln w="11430"/>
              <a:solidFill>
                <a:srgbClr val="FF0066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200" y="389539"/>
            <a:ext cx="5638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b="1" dirty="0" smtClean="0">
                <a:ln w="1905"/>
                <a:solidFill>
                  <a:schemeClr val="accent4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6600" b="1" dirty="0">
              <a:ln w="1905"/>
              <a:solidFill>
                <a:schemeClr val="accent4">
                  <a:lumMod val="1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70996"/>
            <a:ext cx="3373777" cy="33737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05000"/>
            <a:ext cx="2514600" cy="2514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831140"/>
            <a:ext cx="7848600" cy="15696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ইলেক্ট্রনিক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পাঠানোর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32051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triped Right Arrow 18"/>
          <p:cNvSpPr/>
          <p:nvPr/>
        </p:nvSpPr>
        <p:spPr>
          <a:xfrm>
            <a:off x="1571176" y="3128105"/>
            <a:ext cx="3628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10178141" y="32470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6" name="Oval 25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12927" y="51816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17" name="Striped Right Arrow 16"/>
          <p:cNvSpPr/>
          <p:nvPr/>
        </p:nvSpPr>
        <p:spPr>
          <a:xfrm>
            <a:off x="3352800" y="3082528"/>
            <a:ext cx="395796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9906000" y="12954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23" name="Oval 22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110310" y="77775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2" name="Striped Right Arrow 31"/>
          <p:cNvSpPr/>
          <p:nvPr/>
        </p:nvSpPr>
        <p:spPr>
          <a:xfrm>
            <a:off x="5181600" y="3050613"/>
            <a:ext cx="395310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0330541" y="46529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35" name="Oval 34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0065327" y="65875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58400" y="27013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40" name="Oval 39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3" name="Picture 2" descr="C:\Users\Motiar\Desktop\p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54888"/>
            <a:ext cx="990600" cy="1595267"/>
          </a:xfrm>
          <a:prstGeom prst="rect">
            <a:avLst/>
          </a:prstGeom>
          <a:noFill/>
        </p:spPr>
      </p:pic>
      <p:pic>
        <p:nvPicPr>
          <p:cNvPr id="38" name="Picture 6" descr="C:\Users\Motiar\Desktop\post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654888"/>
            <a:ext cx="1143000" cy="1685925"/>
          </a:xfrm>
          <a:prstGeom prst="rect">
            <a:avLst/>
          </a:prstGeom>
          <a:noFill/>
        </p:spPr>
      </p:pic>
      <p:pic>
        <p:nvPicPr>
          <p:cNvPr id="47" name="Picture 5" descr="C:\Users\Motiar\Desktop\post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740614"/>
            <a:ext cx="1197224" cy="1602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" name="Picture 7" descr="C:\Users\Motiar\Desktop\po 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2740613"/>
            <a:ext cx="1162050" cy="1585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3" name="Group 52"/>
          <p:cNvGrpSpPr/>
          <p:nvPr/>
        </p:nvGrpSpPr>
        <p:grpSpPr>
          <a:xfrm>
            <a:off x="10330541" y="3399455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4" name="Oval 5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0065327" y="5334000"/>
            <a:ext cx="1489933" cy="646331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0058400" y="1447800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59" name="Oval 58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262710" y="7929933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2" name="Striped Right Arrow 61"/>
          <p:cNvSpPr/>
          <p:nvPr/>
        </p:nvSpPr>
        <p:spPr>
          <a:xfrm>
            <a:off x="7180952" y="3022019"/>
            <a:ext cx="515248" cy="835587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10482941" y="4805391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4" name="Oval 63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217727" y="6739936"/>
            <a:ext cx="148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</a:schemeClr>
                </a:solidFill>
              </a:rPr>
              <a:t>Power Off Button</a:t>
            </a:r>
            <a:endParaRPr lang="en-US" b="1" dirty="0">
              <a:solidFill>
                <a:schemeClr val="tx1">
                  <a:lumMod val="75000"/>
                </a:schemeClr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0210800" y="2853736"/>
            <a:ext cx="611945" cy="1078948"/>
            <a:chOff x="10944665" y="5065977"/>
            <a:chExt cx="815926" cy="1078948"/>
          </a:xfrm>
          <a:solidFill>
            <a:schemeClr val="tx1">
              <a:lumMod val="75000"/>
            </a:schemeClr>
          </a:solidFill>
        </p:grpSpPr>
        <p:sp>
          <p:nvSpPr>
            <p:cNvPr id="68" name="Oval 67"/>
            <p:cNvSpPr/>
            <p:nvPr/>
          </p:nvSpPr>
          <p:spPr>
            <a:xfrm>
              <a:off x="10944665" y="5328999"/>
              <a:ext cx="815926" cy="815926"/>
            </a:xfrm>
            <a:prstGeom prst="ellipse">
              <a:avLst/>
            </a:prstGeom>
            <a:grpFill/>
            <a:ln w="5715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1247061" y="5065977"/>
              <a:ext cx="189975" cy="741325"/>
            </a:xfrm>
            <a:prstGeom prst="rect">
              <a:avLst/>
            </a:prstGeom>
            <a:grpFill/>
            <a:ln w="76200">
              <a:solidFill>
                <a:schemeClr val="tx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2592614" y="788981"/>
            <a:ext cx="3940629" cy="769441"/>
          </a:xfrm>
          <a:prstGeom prst="rect">
            <a:avLst/>
          </a:prstGeom>
          <a:solidFill>
            <a:srgbClr val="FFCCC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মেইলের</a:t>
            </a:r>
            <a:r>
              <a:rPr lang="en-US" sz="4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ক্রমধারা</a:t>
            </a:r>
            <a:endParaRPr lang="en-US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29720" r="17592" b="19434"/>
          <a:stretch/>
        </p:blipFill>
        <p:spPr>
          <a:xfrm>
            <a:off x="7786790" y="2701336"/>
            <a:ext cx="823810" cy="154881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199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17" grpId="0" animBg="1"/>
      <p:bldP spid="17" grpId="1" animBg="1"/>
      <p:bldP spid="32" grpId="0" animBg="1"/>
      <p:bldP spid="32" grpId="1" animBg="1"/>
      <p:bldP spid="62" grpId="0" animBg="1"/>
      <p:bldP spid="62" grpId="1" animBg="1"/>
    </p:bld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1520</TotalTime>
  <Words>436</Words>
  <Application>Microsoft Office PowerPoint</Application>
  <PresentationFormat>On-screen Show (4:3)</PresentationFormat>
  <Paragraphs>105</Paragraphs>
  <Slides>28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Engravers MT</vt:lpstr>
      <vt:lpstr>Georgia</vt:lpstr>
      <vt:lpstr>NikoshBAN</vt:lpstr>
      <vt:lpstr>SolaimanLipi</vt:lpstr>
      <vt:lpstr>Times New Roman</vt:lpstr>
      <vt:lpstr>Verdana</vt:lpstr>
      <vt:lpstr>Wingdings</vt:lpstr>
      <vt:lpstr>Globe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User</cp:lastModifiedBy>
  <cp:revision>186</cp:revision>
  <dcterms:created xsi:type="dcterms:W3CDTF">2014-04-21T05:17:46Z</dcterms:created>
  <dcterms:modified xsi:type="dcterms:W3CDTF">2021-06-03T12:02:43Z</dcterms:modified>
</cp:coreProperties>
</file>