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87" r:id="rId3"/>
    <p:sldId id="288" r:id="rId4"/>
    <p:sldId id="261" r:id="rId5"/>
    <p:sldId id="278" r:id="rId6"/>
    <p:sldId id="289" r:id="rId7"/>
    <p:sldId id="290" r:id="rId8"/>
    <p:sldId id="291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01" r:id="rId17"/>
    <p:sldId id="312" r:id="rId18"/>
    <p:sldId id="313" r:id="rId19"/>
    <p:sldId id="314" r:id="rId20"/>
    <p:sldId id="315" r:id="rId21"/>
    <p:sldId id="318" r:id="rId22"/>
    <p:sldId id="316" r:id="rId23"/>
    <p:sldId id="286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170B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1D33-626F-42F8-B81E-94C22F9DC014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5C48-CFE0-47DB-8C4D-D828B6DB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8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24000" y="228600"/>
            <a:ext cx="6072554" cy="9239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1"/>
                </a:solidFill>
              </a:rPr>
              <a:t>শুভেচ্ছা</a:t>
            </a:r>
            <a:r>
              <a:rPr lang="en-US" b="1" dirty="0">
                <a:solidFill>
                  <a:schemeClr val="bg1"/>
                </a:solidFill>
              </a:rPr>
              <a:t> / </a:t>
            </a:r>
            <a:r>
              <a:rPr lang="en-US" b="1" dirty="0" err="1">
                <a:solidFill>
                  <a:schemeClr val="bg1"/>
                </a:solidFill>
              </a:rPr>
              <a:t>স্বাগতম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2" descr="C:\Users\lenovo\Desktop\Content pic\g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541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12024"/>
            <a:ext cx="3881042" cy="298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0" y="1522462"/>
            <a:ext cx="4267200" cy="2973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১.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খালেদ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মোশারফ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সেপ্টেম্বর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ক্যাপ্টেন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টি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হায়দার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অক্টোবর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19100" y="4953000"/>
            <a:ext cx="8305800" cy="12998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নোয়াখালী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আখাউড়া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ভৈরব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রেললাইন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কুমিল্লা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সিলেট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হবিগঞ্জ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ঢাকা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‍ও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ফরিদপুর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অংশ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9759" y="304800"/>
            <a:ext cx="4920641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95400"/>
            <a:ext cx="411479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0" y="1295400"/>
            <a:ext cx="43434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</a:p>
          <a:p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১.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শফিউল্লাহ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সেপ্টেম্বর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নুরুজ্জামান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অক্টোবর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03946"/>
            <a:ext cx="4876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 </a:t>
            </a:r>
            <a:r>
              <a:rPr lang="en-US" sz="4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876800"/>
            <a:ext cx="7924799" cy="1554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আখাউড়া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ভৈরব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রেললাইন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দিকে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কুমিল্লা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সিলেট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ঢাকা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অংশবিশেষ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কিশোরগঞ্জ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4207" y="168566"/>
            <a:ext cx="503799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211" y="5434149"/>
            <a:ext cx="8551989" cy="12279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সিলেট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পূর্বাঞ্চল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খোয়াই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শায়েস্তাগঞ্জ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রেললাইন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ছাড়াও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দিকে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ডাউকি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সড়ক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অঞ্চল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1" y="1345474"/>
            <a:ext cx="4589589" cy="389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05400" y="1345474"/>
            <a:ext cx="3892463" cy="3892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</a:p>
          <a:p>
            <a:pPr algn="ctr"/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চিত্ত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রঞ্জন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দত্ত</a:t>
            </a:r>
            <a:endParaRPr lang="en-US" sz="28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399" y="381000"/>
            <a:ext cx="4876801" cy="764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95" y="5334000"/>
            <a:ext cx="8763002" cy="1214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সিলেট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পশ্চিমাঞ্চল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সিলেট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ডাউকি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সড়ক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সুনামগঞ্জ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ময়মনসিংহ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সড়ক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এলাকা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571999" cy="380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53000" y="1371600"/>
            <a:ext cx="3962401" cy="3801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pPr algn="ctr"/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মীর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শওকত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আলী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105" y="396581"/>
            <a:ext cx="5856516" cy="725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371600"/>
            <a:ext cx="457200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29200" y="1371600"/>
            <a:ext cx="3878927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</a:p>
          <a:p>
            <a:pPr algn="ctr"/>
            <a:endParaRPr lang="en-US" sz="28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উয়ং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বাশার</a:t>
            </a:r>
            <a:endParaRPr lang="en-US" sz="28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জুন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- ১৬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en-US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31" y="5334000"/>
            <a:ext cx="7941264" cy="10667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রংপুর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দিনাজপুরের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ঠাকুরগাঁও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মহকুমা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6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4466"/>
            <a:ext cx="4969388" cy="629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3425"/>
            <a:ext cx="4038600" cy="336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16866" y="1283426"/>
            <a:ext cx="4495800" cy="3364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খন্দকার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নাজমুল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হক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নুরুজ্জামান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1" y="5029200"/>
            <a:ext cx="8684066" cy="12170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দক্ষিণাঞ্চল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রাজশাহী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পাবনা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বগুড়া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304800"/>
            <a:ext cx="4800599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191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55875" y="1219200"/>
            <a:ext cx="44196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pPr algn="ctr"/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আবু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ওসমান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চৌধুরী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১৫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আব্দুল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মন্জুর</a:t>
            </a:r>
            <a:endParaRPr lang="en-US" sz="24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(১৮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9175" y="5105400"/>
            <a:ext cx="8153400" cy="11551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কুষ্টিয়া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যশোর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ফরিদপুরের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অধিকাংশ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সাতক্ষীরা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সড়ক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এলাকা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0398"/>
            <a:ext cx="6296298" cy="822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৯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" y="1295401"/>
            <a:ext cx="4152902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48200" y="1295400"/>
            <a:ext cx="4300383" cy="3581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 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সফিউল্লাহ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সেপ্টেম্বর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 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জলিল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(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)</a:t>
            </a:r>
            <a:endParaRPr lang="en-US" sz="2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05400"/>
            <a:ext cx="8719983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দৌলতপুর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সাতক্ষীরা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সড়ক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দক্ষিণাঞ্চল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ফরিদপুর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জেলার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অংশবিশেষ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বরিশাল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পটুয়াখালী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1276607"/>
            <a:ext cx="4059315" cy="37348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pPr algn="ctr"/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just"/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১০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সেনাপতি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নিয়ন্ত্রণে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বাহিনী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রেখে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ছিলেন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6608"/>
            <a:ext cx="4343400" cy="373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7979" y="228600"/>
            <a:ext cx="5591409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১০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1" y="5257800"/>
            <a:ext cx="8305800" cy="12475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দশ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সেক্টরের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অধীনে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নৌ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কমান্ডো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সমুদ্র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উপকূলীয়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অভ্যন্তরীণ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নৌপথ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120" y="258871"/>
            <a:ext cx="586021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১১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3430"/>
            <a:ext cx="4237628" cy="426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48200" y="1385957"/>
            <a:ext cx="4267199" cy="4252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: </a:t>
            </a: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  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জিয়াউর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রহমান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(১০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জুন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১২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  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আবু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তাহের</a:t>
            </a:r>
            <a:endParaRPr lang="en-US" sz="2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(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আগষ্ট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১৪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নভেম্বর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r>
              <a:rPr lang="en-US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৩. </a:t>
            </a:r>
            <a:r>
              <a:rPr lang="en-US" sz="1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ফ্লাইট</a:t>
            </a:r>
            <a:r>
              <a:rPr lang="en-US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লেফটেট্যান্ট</a:t>
            </a:r>
            <a:r>
              <a:rPr lang="en-US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হামিদুল্লাহ</a:t>
            </a:r>
            <a:r>
              <a:rPr lang="en-US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খান</a:t>
            </a:r>
            <a:endParaRPr lang="en-US" sz="16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(১৫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নভেম্বর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2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77097" y="5867400"/>
            <a:ext cx="7590787" cy="657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কিশোরগঞ্জ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ছাড়া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ময়মনসিংহ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জেলা</a:t>
            </a:r>
            <a:r>
              <a:rPr lang="en-US" sz="24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24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5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294" y="990600"/>
            <a:ext cx="4941277" cy="9905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789" y="2192854"/>
            <a:ext cx="4953000" cy="3191555"/>
          </a:xfrm>
          <a:prstGeom prst="roundRect">
            <a:avLst>
              <a:gd name="adj" fmla="val 179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en-US" sz="3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মোঃ</a:t>
            </a:r>
            <a:r>
              <a:rPr lang="en-US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হাফিজুল</a:t>
            </a:r>
            <a:r>
              <a:rPr lang="en-US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ইসলাম</a:t>
            </a:r>
            <a:endParaRPr lang="en-US" sz="3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সহকারি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শরীরচর্চা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)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পাইকপাড়া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মডেল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হাই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স্কুল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,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সিরাজগঞ্জ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মোবাইল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নং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- ০১৭১১-০৩১৫৪৩  </a:t>
            </a:r>
          </a:p>
          <a:p>
            <a:pPr algn="ctr">
              <a:spcBef>
                <a:spcPts val="1000"/>
              </a:spcBef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E-mail:hafizulislam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endParaRPr lang="bn-BD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:\PERSONAL\MY PICTURES\Hafizul 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029" y="990600"/>
            <a:ext cx="3652571" cy="4393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57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" y="269310"/>
            <a:ext cx="8763000" cy="6360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519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8975"/>
            <a:ext cx="67818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দু’টি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শাখায়ঃ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, ২।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8305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4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400" b="1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সৈনিক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উচ্চপদস্থ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কর্মকর্তা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প্রাপ্ত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নৌ-বাহিনী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বিমান,পুলিশ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মুক্তিফৌজ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তোলো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649" y="2590800"/>
            <a:ext cx="8305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বাহিনীঃ-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ছাত্র</a:t>
            </a:r>
            <a:r>
              <a:rPr lang="en-US" sz="20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যুবক,শ্রমিক,কৃষকও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পর্যায়ের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মুক্তিযোদ্ধা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বলাহত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গণবাহিনী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B0E885-CE84-4BD2-9C8A-4D1A81704B63}"/>
              </a:ext>
            </a:extLst>
          </p:cNvPr>
          <p:cNvSpPr/>
          <p:nvPr/>
        </p:nvSpPr>
        <p:spPr>
          <a:xfrm>
            <a:off x="342898" y="3657600"/>
            <a:ext cx="829744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dirty="0" err="1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2000" b="1" dirty="0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 smtClean="0">
                <a:ln w="0"/>
                <a:solidFill>
                  <a:srgbClr val="170BB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এলাকার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বাইরে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পর্যায়ে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টাঙ্গাইলে-</a:t>
            </a:r>
            <a:r>
              <a:rPr lang="en-US" sz="2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কাদেরিয়া</a:t>
            </a:r>
            <a:r>
              <a:rPr lang="en-US" sz="2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হেমায়েত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ভালুকা,ময়মনসিংহে-আফসার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বাহিনী,সিরাজগঞ্জে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লতিফ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0DCD8F-5E45-4C77-873F-DB78921E572C}"/>
              </a:ext>
            </a:extLst>
          </p:cNvPr>
          <p:cNvSpPr/>
          <p:nvPr/>
        </p:nvSpPr>
        <p:spPr>
          <a:xfrm>
            <a:off x="304799" y="5257800"/>
            <a:ext cx="83736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বা‘ক্র্যাক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প্লাটুন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যাদের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স্থাপনায়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গ্রেনেট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বোমা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পথে“অপারেশন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জ্যাকপট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নৌযানে,যুদ্ধ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জাহাজে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39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4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33400"/>
            <a:ext cx="4741816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7924801" cy="1463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১. রংপুর জেলা কত নং সেক্টরের অধীনে ছিল ? </a:t>
            </a:r>
          </a:p>
          <a:p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as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ক) ৫ নং     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as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খ) ৬ নং       (গ) ৭ নং      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as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(ঘ) ৮ নং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581400"/>
            <a:ext cx="7924800" cy="1345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২. নিন্মের কোন জেলা ৯ নং সেক্টরের অধীনে ছিল ?</a:t>
            </a:r>
          </a:p>
          <a:p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as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ক) </a:t>
            </a:r>
            <a:r>
              <a:rPr lang="as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দিনাজপুর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as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(খ) সিলেট  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as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গ) নোয়াখালী </a:t>
            </a:r>
            <a:r>
              <a:rPr lang="en-US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as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as-IN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ঘ) পটুয়াখালী </a:t>
            </a:r>
            <a:endParaRPr lang="en-US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6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259" y="457200"/>
            <a:ext cx="46482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বাড়ির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105400"/>
            <a:ext cx="7696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8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26" name="Picture 2" descr="C:\Users\lenovo\Desktop\hous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707" y="1752600"/>
            <a:ext cx="65532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09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633" y="146621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খোদা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হাফেজ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এই পতাকা | কচি কাঁচার আসর | The Daily Ittefaq">
            <a:extLst>
              <a:ext uri="{FF2B5EF4-FFF2-40B4-BE49-F238E27FC236}">
                <a16:creationId xmlns:a16="http://schemas.microsoft.com/office/drawing/2014/main" xmlns="" id="{1A536515-31C9-46A6-A392-C2D5C23D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633" y="2590800"/>
            <a:ext cx="2209800" cy="20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8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09600"/>
            <a:ext cx="4849023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2209800"/>
            <a:ext cx="5029200" cy="3324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/>
              <a:t>বাংলাদেশ</a:t>
            </a:r>
            <a:r>
              <a:rPr lang="en-US" b="1" dirty="0"/>
              <a:t> ও </a:t>
            </a:r>
            <a:r>
              <a:rPr lang="en-US" b="1" dirty="0" err="1" smtClean="0"/>
              <a:t>বিশ্বপরিচয়</a:t>
            </a:r>
            <a:endParaRPr lang="en-US" sz="3200" b="1" dirty="0" smtClean="0"/>
          </a:p>
          <a:p>
            <a:r>
              <a:rPr lang="en-US" sz="3200" b="1" dirty="0" err="1" smtClean="0"/>
              <a:t>অষ্টম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শ্রেণি</a:t>
            </a:r>
            <a:endParaRPr lang="en-US" sz="3200" b="1" dirty="0" smtClean="0"/>
          </a:p>
          <a:p>
            <a:r>
              <a:rPr lang="en-US" sz="3200" b="1" dirty="0" err="1" smtClean="0"/>
              <a:t>অধ্যায়-প্রথম</a:t>
            </a:r>
            <a:endParaRPr lang="en-US" sz="3200" b="1" dirty="0" smtClean="0"/>
          </a:p>
          <a:p>
            <a:r>
              <a:rPr lang="en-US" b="1" dirty="0" err="1" smtClean="0"/>
              <a:t>সময়</a:t>
            </a:r>
            <a:r>
              <a:rPr lang="en-US" b="1" dirty="0" smtClean="0"/>
              <a:t>- ৪৫ </a:t>
            </a:r>
            <a:r>
              <a:rPr lang="en-US" b="1" dirty="0" err="1" smtClean="0"/>
              <a:t>মিনিট</a:t>
            </a:r>
            <a:endParaRPr lang="en-US" sz="3200" b="1" dirty="0" smtClean="0"/>
          </a:p>
          <a:p>
            <a:r>
              <a:rPr lang="en-US" b="1" dirty="0" smtClean="0"/>
              <a:t>তারিখ</a:t>
            </a:r>
            <a:r>
              <a:rPr lang="en-US" b="1" dirty="0" smtClean="0"/>
              <a:t>-০</a:t>
            </a:r>
            <a:r>
              <a:rPr lang="en-US" b="1" dirty="0" smtClean="0"/>
              <a:t>২-০৬-২০২১ </a:t>
            </a:r>
            <a:r>
              <a:rPr lang="en-US" sz="3200" b="1" dirty="0" err="1" smtClean="0"/>
              <a:t>খ্রিঃ</a:t>
            </a:r>
            <a:endParaRPr lang="en-US" sz="3200" b="1" dirty="0" smtClean="0"/>
          </a:p>
        </p:txBody>
      </p:sp>
      <p:pic>
        <p:nvPicPr>
          <p:cNvPr id="5" name="Picture 2" descr="C:\Users\PMHS\Desktop\sdfajk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3080390" cy="401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29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7800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568" y="221672"/>
            <a:ext cx="48895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/>
              <a:t>নিচের</a:t>
            </a:r>
            <a:r>
              <a:rPr lang="en-US" sz="3600" b="1" dirty="0"/>
              <a:t> </a:t>
            </a:r>
            <a:r>
              <a:rPr lang="en-US" sz="3600" b="1" dirty="0" err="1"/>
              <a:t>ছবিগুলি</a:t>
            </a:r>
            <a:r>
              <a:rPr lang="en-US" sz="3600" b="1" dirty="0"/>
              <a:t> </a:t>
            </a:r>
            <a:r>
              <a:rPr lang="en-US" altLang="en-US" sz="3600" b="1" dirty="0" err="1" smtClean="0"/>
              <a:t>দেখি</a:t>
            </a:r>
            <a:r>
              <a:rPr lang="en-US" altLang="en-US" sz="3600" b="1" dirty="0" smtClean="0"/>
              <a:t>-</a:t>
            </a:r>
            <a:endParaRPr lang="en-US" sz="3600" b="1" dirty="0"/>
          </a:p>
        </p:txBody>
      </p:sp>
      <p:pic>
        <p:nvPicPr>
          <p:cNvPr id="1026" name="Picture 2" descr="C:\Users\lenovo\Desktop\Content pic\mu88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68" y="1143000"/>
            <a:ext cx="3913332" cy="2362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Content pic\mu22222222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1"/>
            <a:ext cx="4038600" cy="2362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8" y="3842266"/>
            <a:ext cx="3913332" cy="270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Shameem Sayedee শামীম সাঈদী - মুক্তিযুদ্ধের ১১ সেক্টর কমান্ডার নাম মনে  রাখার সহজ উপায় ১৯৭১ সালে মহান মুক্তিযুদ্ধ সমগ্র বাংলাদেশকে ১১টি সেক্টরে ...">
            <a:extLst>
              <a:ext uri="{FF2B5EF4-FFF2-40B4-BE49-F238E27FC236}">
                <a16:creationId xmlns:a16="http://schemas.microsoft.com/office/drawing/2014/main" xmlns="" id="{16D1D33F-9D5D-422A-9AD6-0DD8FA0E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42266"/>
            <a:ext cx="4038600" cy="2706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3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06220" y="685800"/>
            <a:ext cx="6305877" cy="19330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000" b="1" dirty="0" err="1"/>
              <a:t>উপরের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ছবিতে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কি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দেখলাম</a:t>
            </a:r>
            <a:r>
              <a:rPr lang="en-US" altLang="en-US" sz="4000" b="1" dirty="0"/>
              <a:t>?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296537" y="3352800"/>
            <a:ext cx="6780663" cy="1877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 err="1"/>
              <a:t>সম্ভাব্য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উত্তর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-</a:t>
            </a:r>
            <a:endParaRPr lang="en-US" sz="36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44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বাংলাদেশর</a:t>
            </a:r>
            <a:r>
              <a:rPr lang="en-US" sz="44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44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450" y="632687"/>
            <a:ext cx="4989099" cy="8081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400" b="1" dirty="0" err="1"/>
              <a:t>আজকের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পাঠ</a:t>
            </a:r>
            <a:r>
              <a:rPr lang="en-US" altLang="en-US" sz="4400" b="1" dirty="0"/>
              <a:t> --</a:t>
            </a:r>
            <a:endParaRPr lang="en-US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542E37-D5BD-48D5-8FF5-57154988A0E6}"/>
              </a:ext>
            </a:extLst>
          </p:cNvPr>
          <p:cNvSpPr/>
          <p:nvPr/>
        </p:nvSpPr>
        <p:spPr>
          <a:xfrm>
            <a:off x="2077450" y="1981200"/>
            <a:ext cx="49890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বাংলাদেশর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0D7198-9453-44F4-BC36-AD405A965F16}"/>
              </a:ext>
            </a:extLst>
          </p:cNvPr>
          <p:cNvSpPr/>
          <p:nvPr/>
        </p:nvSpPr>
        <p:spPr>
          <a:xfrm>
            <a:off x="681623" y="4648200"/>
            <a:ext cx="7772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পাঠ-৬ </a:t>
            </a:r>
            <a:r>
              <a:rPr lang="en-US" sz="36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কার্যক্রম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Arrow: Down 4">
            <a:extLst>
              <a:ext uri="{FF2B5EF4-FFF2-40B4-BE49-F238E27FC236}">
                <a16:creationId xmlns:a16="http://schemas.microsoft.com/office/drawing/2014/main" xmlns="" id="{B9102515-86EC-4DBD-8D0E-EDFBF9D66901}"/>
              </a:ext>
            </a:extLst>
          </p:cNvPr>
          <p:cNvSpPr/>
          <p:nvPr/>
        </p:nvSpPr>
        <p:spPr>
          <a:xfrm>
            <a:off x="3839588" y="2785765"/>
            <a:ext cx="930271" cy="17335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0610" y="593483"/>
            <a:ext cx="329137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023672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----</a:t>
            </a:r>
          </a:p>
          <a:p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মুক্তিযু্দ্ধের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33400"/>
            <a:ext cx="8534400" cy="5562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মুক্তিবাহিনীর</a:t>
            </a:r>
            <a:r>
              <a:rPr lang="en-US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গঠন</a:t>
            </a:r>
            <a:r>
              <a:rPr lang="en-US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কার্যক্রম</a:t>
            </a:r>
            <a:r>
              <a:rPr lang="en-US" sz="36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মুজিব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নগর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সরকার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সুষ্ঠু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পরিকল্পিতভাবে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মুক্তিযুদ্ধ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পরিচালনার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ব্যাপক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পরিকল্পনা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মুক্তিবাহিনীর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সেনাপতি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ছিলেন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কর্নেল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ওসমানী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এছাড়া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চিফ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স্টাফ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ছিলেন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কর্নেল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অবঃ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আব্দুর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রব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ডেপুটি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চিফ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স্টাফ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ছিলেন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গ্রুপ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ক্যাপ্টেন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খন্দকার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মুক্তিযুদ্ধের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যুদ্ধ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পরিচালনার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সুবিধার্থে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বাংলাদেশকে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১১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টি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ভাগ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১১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নিযুক্ত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প্রত্যেকটি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বেশ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কয়েকটি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সাব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সেক্টরে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বিভক্ত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2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।  </a:t>
            </a:r>
            <a:endParaRPr lang="en-US" sz="2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5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954078" cy="2804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65466" y="304800"/>
            <a:ext cx="489556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600200"/>
            <a:ext cx="4267200" cy="2835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সেক্টর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কমান্ডার</a:t>
            </a:r>
            <a:r>
              <a:rPr lang="en-US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: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জিয়াউর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রহমান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এপ্রিল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১০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জুন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মেজর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রফিকুল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(১১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জুন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– ১৬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ডিসেম্বর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6106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চট্টগ্রাম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পার্বত্য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চট্টগ্রাম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ফেনী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নদী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পর্যন্ত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এলাকা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941</TotalTime>
  <Words>843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</dc:creator>
  <cp:lastModifiedBy>PMHS</cp:lastModifiedBy>
  <cp:revision>298</cp:revision>
  <dcterms:created xsi:type="dcterms:W3CDTF">2006-08-16T00:00:00Z</dcterms:created>
  <dcterms:modified xsi:type="dcterms:W3CDTF">2021-06-03T07:14:30Z</dcterms:modified>
</cp:coreProperties>
</file>