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80" r:id="rId2"/>
    <p:sldId id="381" r:id="rId3"/>
    <p:sldId id="368" r:id="rId4"/>
    <p:sldId id="367" r:id="rId5"/>
    <p:sldId id="369" r:id="rId6"/>
    <p:sldId id="372" r:id="rId7"/>
    <p:sldId id="348" r:id="rId8"/>
    <p:sldId id="360" r:id="rId9"/>
    <p:sldId id="349" r:id="rId10"/>
    <p:sldId id="351" r:id="rId11"/>
    <p:sldId id="355" r:id="rId12"/>
    <p:sldId id="356" r:id="rId13"/>
    <p:sldId id="361" r:id="rId14"/>
    <p:sldId id="362" r:id="rId15"/>
    <p:sldId id="359" r:id="rId16"/>
    <p:sldId id="358" r:id="rId17"/>
    <p:sldId id="357" r:id="rId18"/>
    <p:sldId id="365" r:id="rId19"/>
    <p:sldId id="366" r:id="rId20"/>
    <p:sldId id="364" r:id="rId21"/>
    <p:sldId id="379" r:id="rId22"/>
    <p:sldId id="371" r:id="rId23"/>
    <p:sldId id="3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6" userDrawn="1">
          <p15:clr>
            <a:srgbClr val="A4A3A4"/>
          </p15:clr>
        </p15:guide>
        <p15:guide id="2" pos="39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" initials="M" lastIdx="5" clrIdx="0">
    <p:extLst>
      <p:ext uri="{19B8F6BF-5375-455C-9EA6-DF929625EA0E}">
        <p15:presenceInfo xmlns:p15="http://schemas.microsoft.com/office/powerpoint/2012/main" userId="Microsof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FF"/>
    <a:srgbClr val="5BA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03" autoAdjust="0"/>
    <p:restoredTop sz="93923" autoAdjust="0"/>
  </p:normalViewPr>
  <p:slideViewPr>
    <p:cSldViewPr snapToGrid="0" showGuides="1">
      <p:cViewPr varScale="1">
        <p:scale>
          <a:sx n="64" d="100"/>
          <a:sy n="64" d="100"/>
        </p:scale>
        <p:origin x="732" y="78"/>
      </p:cViewPr>
      <p:guideLst>
        <p:guide orient="horz" pos="3936"/>
        <p:guide pos="39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31T20:04:30.601" idx="4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B57C7-F75C-4A1F-9AEB-299EFFCDF17A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2BCDA-407D-4819-9FC3-765E0AFD6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36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2BCDA-407D-4819-9FC3-765E0AFD6B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71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2BCDA-407D-4819-9FC3-765E0AFD6B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47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2BCDA-407D-4819-9FC3-765E0AFD6B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79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2BCDA-407D-4819-9FC3-765E0AFD6B7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1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8FB6C-9EDC-4767-8875-582EF359A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D6848-796B-4CE7-AE20-871565687B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47364-07CA-42B4-92FA-AA00C7F70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3868-3535-404E-A84E-C3373A15BCFC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B6B23-9DC9-4034-8C37-6F9A88B59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5F38B-7384-4458-8A95-934B476FD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9BFC-3505-4E9C-8B46-C081F97B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75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2FB08-725B-48F6-B6AB-27DE1D739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F5D95E-FA9D-45AC-9E3A-943E89EB5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82236-B5CE-46B6-8B08-1DE784A37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3868-3535-404E-A84E-C3373A15BCFC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D1487-3CCF-4722-9EDF-2AA8D2F54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09610-D62F-4375-875B-C6A2CAFDC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9BFC-3505-4E9C-8B46-C081F97B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91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47DBF6-0A45-47B4-BF13-F250901655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5E6812-03D5-4708-BC2B-8BA51EB03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F234C-4C93-4D3D-B3E3-9F754D619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3868-3535-404E-A84E-C3373A15BCFC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1FFB1-80FE-46E1-BEDB-8FB5D3593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1F700-8D42-4357-B004-0DB951CD6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9BFC-3505-4E9C-8B46-C081F97B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44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0C1ED-F529-493D-8A6A-6C33F4650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9367B-7CDC-4760-B071-C4E4CE299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DC347-0BDA-4EE4-BEA1-6DFFFFA05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3868-3535-404E-A84E-C3373A15BCFC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1AD80-C979-4E2F-B392-253ACA11C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E44D4-8A59-4D3F-A061-C9C0D09B8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9BFC-3505-4E9C-8B46-C081F97B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6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5C790-A7AA-433F-8E5B-C8720D9F5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1FB49-880C-48C8-906D-F3CB27D65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737DC-F693-4A29-8568-96C4B8624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3868-3535-404E-A84E-C3373A15BCFC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C55AC-60BD-4DA2-A00D-1B1ECD413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4DE03-A4F2-4420-8C3C-CDECAC3F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9BFC-3505-4E9C-8B46-C081F97B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8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59654-B343-4100-89D1-F9696FA20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190F0-7C91-4F9C-9A80-48753F0212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D9FC9-6A09-4D0D-8E58-3EA55031F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C0E06C-AD55-4DAA-B2C9-A3CEE9AD2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3868-3535-404E-A84E-C3373A15BCFC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689F4-0F89-4117-9995-BDC780985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CD0E53-5E1C-4B6F-98A4-5B7AA2FD2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9BFC-3505-4E9C-8B46-C081F97B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12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A7BBF-356D-4264-BB86-6B77518E4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B20FF-C7EA-42CE-965B-F9FC85FBE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0DB8F5-DB03-41C8-86A8-2F2B8EB99B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BCE51F-B94D-4504-94F4-768D757912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D06277-6EDD-4977-B6F2-5277AA3EB9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C23534-55D1-47D2-8C2F-D4F7A59D6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3868-3535-404E-A84E-C3373A15BCFC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55EF4C-5754-4C3D-BB9D-3C4D989C3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C6366A-0DCD-48E7-8E5F-43152FEF9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9BFC-3505-4E9C-8B46-C081F97B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8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82D52-6C74-4905-B2B8-110C11639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6119EF-82F6-4E4B-8455-F83AF577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3868-3535-404E-A84E-C3373A15BCFC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EB2D3A-8443-4B14-95DD-3CB4F7CF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6A20F6-AE00-488B-A41E-496467006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9BFC-3505-4E9C-8B46-C081F97B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5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9E4CA2-3F3B-4060-BA56-2F4AAC033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3868-3535-404E-A84E-C3373A15BCFC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6D11E9-14B0-4D45-8C7E-0F0B7FE0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3DBCB-091D-4C64-89EE-547E6794C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9BFC-3505-4E9C-8B46-C081F97B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95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C9C65-0A55-43CB-BE19-4048CFC32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007D6-1B7F-4C32-B1D3-5E655D059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BDB298-0518-4CC6-BC38-3BAF5B3C0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73B7AC-D0E8-47BB-8C5F-E424CC68A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3868-3535-404E-A84E-C3373A15BCFC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DA38B-918A-436B-BD66-5D80B71A4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E451A-37F7-4CCE-9D74-597E2F10F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9BFC-3505-4E9C-8B46-C081F97B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38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79D41-4D90-4A22-BE80-CE5D4D18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45DD05-3D05-4379-9657-4A6E408DB6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5A0040-5FAB-408F-9818-939A1E99E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241824-45AF-4DF3-8337-E9F3CC438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3868-3535-404E-A84E-C3373A15BCFC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F0109-B53B-47BA-AE05-46E5FAE36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1E9265-C787-4699-97AB-73C7E6A00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9BFC-3505-4E9C-8B46-C081F97B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0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9A24F7-028B-464C-A8E5-3BEB7F927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61C2D-4104-443A-9917-815F10272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157AF-E17B-4946-AB23-2A8A9648A8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63868-3535-404E-A84E-C3373A15BCFC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D0F8D-8BB6-4ED2-97A7-14F87FC6E2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1284F-142C-4AEE-AACE-0318090B8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B9BFC-3505-4E9C-8B46-C081F97B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3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30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20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60.png"/><Relationship Id="rId5" Type="http://schemas.openxmlformats.org/officeDocument/2006/relationships/image" Target="../media/image350.png"/><Relationship Id="rId15" Type="http://schemas.openxmlformats.org/officeDocument/2006/relationships/image" Target="../media/image44.png"/><Relationship Id="rId10" Type="http://schemas.openxmlformats.org/officeDocument/2006/relationships/image" Target="../media/image250.png"/><Relationship Id="rId4" Type="http://schemas.openxmlformats.org/officeDocument/2006/relationships/image" Target="../media/image390.png"/><Relationship Id="rId9" Type="http://schemas.openxmlformats.org/officeDocument/2006/relationships/image" Target="../media/image241.png"/><Relationship Id="rId1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4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2.png"/><Relationship Id="rId5" Type="http://schemas.openxmlformats.org/officeDocument/2006/relationships/image" Target="../media/image57.png"/><Relationship Id="rId10" Type="http://schemas.openxmlformats.org/officeDocument/2006/relationships/image" Target="../media/image53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82.png"/><Relationship Id="rId10" Type="http://schemas.openxmlformats.org/officeDocument/2006/relationships/image" Target="../media/image78.png"/><Relationship Id="rId4" Type="http://schemas.openxmlformats.org/officeDocument/2006/relationships/image" Target="../media/image380.png"/><Relationship Id="rId9" Type="http://schemas.openxmlformats.org/officeDocument/2006/relationships/image" Target="../media/image77.png"/><Relationship Id="rId1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6.png"/><Relationship Id="rId7" Type="http://schemas.openxmlformats.org/officeDocument/2006/relationships/image" Target="../media/image89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36.png"/><Relationship Id="rId9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0.png"/><Relationship Id="rId13" Type="http://schemas.openxmlformats.org/officeDocument/2006/relationships/image" Target="../media/image97.png"/><Relationship Id="rId18" Type="http://schemas.openxmlformats.org/officeDocument/2006/relationships/image" Target="../media/image99.png"/><Relationship Id="rId3" Type="http://schemas.openxmlformats.org/officeDocument/2006/relationships/image" Target="../media/image59.png"/><Relationship Id="rId7" Type="http://schemas.openxmlformats.org/officeDocument/2006/relationships/image" Target="../media/image95.png"/><Relationship Id="rId12" Type="http://schemas.openxmlformats.org/officeDocument/2006/relationships/image" Target="../media/image710.png"/><Relationship Id="rId17" Type="http://schemas.openxmlformats.org/officeDocument/2006/relationships/image" Target="../media/image98.png"/><Relationship Id="rId2" Type="http://schemas.openxmlformats.org/officeDocument/2006/relationships/image" Target="../media/image86.png"/><Relationship Id="rId16" Type="http://schemas.openxmlformats.org/officeDocument/2006/relationships/image" Target="../media/image61.png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0.png"/><Relationship Id="rId11" Type="http://schemas.openxmlformats.org/officeDocument/2006/relationships/image" Target="../media/image96.png"/><Relationship Id="rId5" Type="http://schemas.openxmlformats.org/officeDocument/2006/relationships/image" Target="../media/image640.png"/><Relationship Id="rId15" Type="http://schemas.openxmlformats.org/officeDocument/2006/relationships/image" Target="../media/image64.png"/><Relationship Id="rId10" Type="http://schemas.openxmlformats.org/officeDocument/2006/relationships/image" Target="../media/image690.png"/><Relationship Id="rId19" Type="http://schemas.openxmlformats.org/officeDocument/2006/relationships/image" Target="../media/image87.png"/><Relationship Id="rId4" Type="http://schemas.openxmlformats.org/officeDocument/2006/relationships/image" Target="../media/image93.png"/><Relationship Id="rId9" Type="http://schemas.openxmlformats.org/officeDocument/2006/relationships/image" Target="../media/image680.png"/><Relationship Id="rId14" Type="http://schemas.openxmlformats.org/officeDocument/2006/relationships/image" Target="../media/image7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811.png"/><Relationship Id="rId7" Type="http://schemas.openxmlformats.org/officeDocument/2006/relationships/image" Target="../media/image25.png"/><Relationship Id="rId2" Type="http://schemas.openxmlformats.org/officeDocument/2006/relationships/image" Target="../media/image7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94.png"/><Relationship Id="rId9" Type="http://schemas.openxmlformats.org/officeDocument/2006/relationships/image" Target="../media/image1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12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2.png"/><Relationship Id="rId10" Type="http://schemas.openxmlformats.org/officeDocument/2006/relationships/image" Target="../media/image29.png"/><Relationship Id="rId4" Type="http://schemas.openxmlformats.org/officeDocument/2006/relationships/image" Target="../media/image31.png"/><Relationship Id="rId9" Type="http://schemas.openxmlformats.org/officeDocument/2006/relationships/image" Target="../media/image2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বৃক্ষ কথা - rajib128's bangla blog">
            <a:extLst>
              <a:ext uri="{FF2B5EF4-FFF2-40B4-BE49-F238E27FC236}">
                <a16:creationId xmlns:a16="http://schemas.microsoft.com/office/drawing/2014/main" id="{0BADD63B-ED04-4574-B0DB-C06F86344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0" y="0"/>
            <a:ext cx="12087069" cy="670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E7E190D-B1D8-469A-884E-C005308935CD}"/>
              </a:ext>
            </a:extLst>
          </p:cNvPr>
          <p:cNvSpPr/>
          <p:nvPr/>
        </p:nvSpPr>
        <p:spPr>
          <a:xfrm>
            <a:off x="2971774" y="1324402"/>
            <a:ext cx="943306" cy="306130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2A6D15-9D2C-4EF0-8B2B-BC7B7283D2B7}"/>
              </a:ext>
            </a:extLst>
          </p:cNvPr>
          <p:cNvSpPr/>
          <p:nvPr/>
        </p:nvSpPr>
        <p:spPr>
          <a:xfrm>
            <a:off x="5271676" y="1324402"/>
            <a:ext cx="943306" cy="30613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2EB763-4A93-40F7-B7C2-C49C0E98624B}"/>
              </a:ext>
            </a:extLst>
          </p:cNvPr>
          <p:cNvSpPr/>
          <p:nvPr/>
        </p:nvSpPr>
        <p:spPr>
          <a:xfrm>
            <a:off x="7526758" y="1324402"/>
            <a:ext cx="943306" cy="30613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DDA9603B-E173-4EDE-A3BE-74D9DA17FBB0}"/>
              </a:ext>
            </a:extLst>
          </p:cNvPr>
          <p:cNvSpPr/>
          <p:nvPr/>
        </p:nvSpPr>
        <p:spPr>
          <a:xfrm rot="16697063">
            <a:off x="1024900" y="647428"/>
            <a:ext cx="943274" cy="965712"/>
          </a:xfrm>
          <a:prstGeom prst="blockArc">
            <a:avLst>
              <a:gd name="adj1" fmla="val 10800000"/>
              <a:gd name="adj2" fmla="val 0"/>
              <a:gd name="adj3" fmla="val 12392"/>
            </a:avLst>
          </a:prstGeom>
          <a:solidFill>
            <a:srgbClr val="B4C2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B5B6D3D-804E-413B-B3DC-E531E554A7E7}"/>
              </a:ext>
            </a:extLst>
          </p:cNvPr>
          <p:cNvSpPr/>
          <p:nvPr/>
        </p:nvSpPr>
        <p:spPr>
          <a:xfrm>
            <a:off x="914400" y="1055503"/>
            <a:ext cx="10275728" cy="268899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175"/>
          <a:effectLst>
            <a:outerShdw blurRad="1257300" dist="1689100" dir="14040000" sx="1000" sy="1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2E829E-33AB-4887-BD8C-A0B9F3A0537A}"/>
              </a:ext>
            </a:extLst>
          </p:cNvPr>
          <p:cNvSpPr/>
          <p:nvPr/>
        </p:nvSpPr>
        <p:spPr>
          <a:xfrm rot="600000">
            <a:off x="953010" y="1955031"/>
            <a:ext cx="9589748" cy="276229"/>
          </a:xfrm>
          <a:prstGeom prst="rect">
            <a:avLst/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outerShdw sx="97000" sy="97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8480AF9-D1AC-487A-A7EB-449C788FF96F}"/>
              </a:ext>
            </a:extLst>
          </p:cNvPr>
          <p:cNvSpPr/>
          <p:nvPr/>
        </p:nvSpPr>
        <p:spPr>
          <a:xfrm>
            <a:off x="11012014" y="1055549"/>
            <a:ext cx="288837" cy="26889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52579DD-F60D-4708-8E14-C0D4C78664BF}"/>
              </a:ext>
            </a:extLst>
          </p:cNvPr>
          <p:cNvSpPr/>
          <p:nvPr/>
        </p:nvSpPr>
        <p:spPr>
          <a:xfrm>
            <a:off x="820415" y="1071547"/>
            <a:ext cx="218146" cy="252855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B03DCA-9269-49AE-B384-D67F83FFCEFA}"/>
              </a:ext>
            </a:extLst>
          </p:cNvPr>
          <p:cNvSpPr/>
          <p:nvPr/>
        </p:nvSpPr>
        <p:spPr>
          <a:xfrm>
            <a:off x="9807418" y="1303072"/>
            <a:ext cx="950057" cy="30613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886E86-0D40-41BE-B220-0B2A6BA89C77}"/>
              </a:ext>
            </a:extLst>
          </p:cNvPr>
          <p:cNvGrpSpPr/>
          <p:nvPr/>
        </p:nvGrpSpPr>
        <p:grpSpPr>
          <a:xfrm>
            <a:off x="1954381" y="1028163"/>
            <a:ext cx="2152398" cy="4023360"/>
            <a:chOff x="1954381" y="1612773"/>
            <a:chExt cx="2152398" cy="402336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B4A4101-7461-4C8E-924B-04591D8C00FD}"/>
                </a:ext>
              </a:extLst>
            </p:cNvPr>
            <p:cNvSpPr/>
            <p:nvPr/>
          </p:nvSpPr>
          <p:spPr>
            <a:xfrm>
              <a:off x="1956308" y="1612773"/>
              <a:ext cx="2150471" cy="4023360"/>
            </a:xfrm>
            <a:custGeom>
              <a:avLst/>
              <a:gdLst>
                <a:gd name="connsiteX0" fmla="*/ 537476 w 2725887"/>
                <a:gd name="connsiteY0" fmla="*/ 0 h 3961688"/>
                <a:gd name="connsiteX1" fmla="*/ 2687314 w 2725887"/>
                <a:gd name="connsiteY1" fmla="*/ 0 h 3961688"/>
                <a:gd name="connsiteX2" fmla="*/ 2725887 w 2725887"/>
                <a:gd name="connsiteY2" fmla="*/ 4145 h 3961688"/>
                <a:gd name="connsiteX3" fmla="*/ 2666946 w 2725887"/>
                <a:gd name="connsiteY3" fmla="*/ 23642 h 3961688"/>
                <a:gd name="connsiteX4" fmla="*/ 2338680 w 2725887"/>
                <a:gd name="connsiteY4" fmla="*/ 551396 h 3961688"/>
                <a:gd name="connsiteX5" fmla="*/ 2338680 w 2725887"/>
                <a:gd name="connsiteY5" fmla="*/ 3961688 h 3961688"/>
                <a:gd name="connsiteX6" fmla="*/ 2283301 w 2725887"/>
                <a:gd name="connsiteY6" fmla="*/ 3896903 h 3961688"/>
                <a:gd name="connsiteX7" fmla="*/ 1153126 w 2725887"/>
                <a:gd name="connsiteY7" fmla="*/ 3469840 h 3961688"/>
                <a:gd name="connsiteX8" fmla="*/ 22952 w 2725887"/>
                <a:gd name="connsiteY8" fmla="*/ 3896903 h 3961688"/>
                <a:gd name="connsiteX9" fmla="*/ 6662 w 2725887"/>
                <a:gd name="connsiteY9" fmla="*/ 3915960 h 3961688"/>
                <a:gd name="connsiteX10" fmla="*/ 0 w 2725887"/>
                <a:gd name="connsiteY10" fmla="*/ 3845541 h 3961688"/>
                <a:gd name="connsiteX11" fmla="*/ 0 w 2725887"/>
                <a:gd name="connsiteY11" fmla="*/ 572766 h 3961688"/>
                <a:gd name="connsiteX12" fmla="*/ 537476 w 2725887"/>
                <a:gd name="connsiteY12" fmla="*/ 0 h 396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25887" h="3961688">
                  <a:moveTo>
                    <a:pt x="537476" y="0"/>
                  </a:moveTo>
                  <a:lnTo>
                    <a:pt x="2687314" y="0"/>
                  </a:lnTo>
                  <a:lnTo>
                    <a:pt x="2725887" y="4145"/>
                  </a:lnTo>
                  <a:lnTo>
                    <a:pt x="2666946" y="23642"/>
                  </a:lnTo>
                  <a:cubicBezTo>
                    <a:pt x="2474038" y="110592"/>
                    <a:pt x="2338680" y="314149"/>
                    <a:pt x="2338680" y="551396"/>
                  </a:cubicBezTo>
                  <a:lnTo>
                    <a:pt x="2338680" y="3961688"/>
                  </a:lnTo>
                  <a:lnTo>
                    <a:pt x="2283301" y="3896903"/>
                  </a:lnTo>
                  <a:cubicBezTo>
                    <a:pt x="2038370" y="3639244"/>
                    <a:pt x="1623584" y="3469840"/>
                    <a:pt x="1153126" y="3469840"/>
                  </a:cubicBezTo>
                  <a:cubicBezTo>
                    <a:pt x="682668" y="3469840"/>
                    <a:pt x="267883" y="3639244"/>
                    <a:pt x="22952" y="3896903"/>
                  </a:cubicBezTo>
                  <a:lnTo>
                    <a:pt x="6662" y="3915960"/>
                  </a:lnTo>
                  <a:lnTo>
                    <a:pt x="0" y="3845541"/>
                  </a:lnTo>
                  <a:lnTo>
                    <a:pt x="0" y="572766"/>
                  </a:lnTo>
                  <a:cubicBezTo>
                    <a:pt x="0" y="256436"/>
                    <a:pt x="240636" y="0"/>
                    <a:pt x="537476" y="0"/>
                  </a:cubicBezTo>
                  <a:close/>
                </a:path>
              </a:pathLst>
            </a:custGeom>
            <a:gradFill>
              <a:gsLst>
                <a:gs pos="65500">
                  <a:srgbClr val="5EF862"/>
                </a:gs>
                <a:gs pos="31000">
                  <a:srgbClr val="E5F7A5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2000">
                  <a:srgbClr val="FFFF00"/>
                </a:gs>
              </a:gsLst>
              <a:lin ang="2700000" scaled="1"/>
            </a:gradFill>
            <a:ln w="0">
              <a:solidFill>
                <a:srgbClr val="FFFFFF"/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457200" dist="50800" dir="4140000" sx="47000" sy="47000" algn="ctr" rotWithShape="0">
                <a:srgbClr val="000000">
                  <a:alpha val="87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B8DF9C3-7E69-4184-A230-81C79980FB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87" t="18037" r="24872" b="35124"/>
            <a:stretch/>
          </p:blipFill>
          <p:spPr>
            <a:xfrm>
              <a:off x="1954381" y="2731733"/>
              <a:ext cx="1837025" cy="159753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5AAF9B9-E703-4843-A0A2-377C8937210A}"/>
              </a:ext>
            </a:extLst>
          </p:cNvPr>
          <p:cNvGrpSpPr/>
          <p:nvPr/>
        </p:nvGrpSpPr>
        <p:grpSpPr>
          <a:xfrm>
            <a:off x="4219512" y="1028163"/>
            <a:ext cx="2150471" cy="4023360"/>
            <a:chOff x="4219512" y="1612773"/>
            <a:chExt cx="2150471" cy="402336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180D3ED-5AAB-4BC7-91B4-D0C5BF125776}"/>
                </a:ext>
              </a:extLst>
            </p:cNvPr>
            <p:cNvSpPr/>
            <p:nvPr/>
          </p:nvSpPr>
          <p:spPr>
            <a:xfrm>
              <a:off x="4219512" y="1612773"/>
              <a:ext cx="2150471" cy="4023360"/>
            </a:xfrm>
            <a:custGeom>
              <a:avLst/>
              <a:gdLst>
                <a:gd name="connsiteX0" fmla="*/ 537476 w 2725887"/>
                <a:gd name="connsiteY0" fmla="*/ 0 h 3961688"/>
                <a:gd name="connsiteX1" fmla="*/ 2687314 w 2725887"/>
                <a:gd name="connsiteY1" fmla="*/ 0 h 3961688"/>
                <a:gd name="connsiteX2" fmla="*/ 2725887 w 2725887"/>
                <a:gd name="connsiteY2" fmla="*/ 4145 h 3961688"/>
                <a:gd name="connsiteX3" fmla="*/ 2666946 w 2725887"/>
                <a:gd name="connsiteY3" fmla="*/ 23642 h 3961688"/>
                <a:gd name="connsiteX4" fmla="*/ 2338680 w 2725887"/>
                <a:gd name="connsiteY4" fmla="*/ 551396 h 3961688"/>
                <a:gd name="connsiteX5" fmla="*/ 2338680 w 2725887"/>
                <a:gd name="connsiteY5" fmla="*/ 3961688 h 3961688"/>
                <a:gd name="connsiteX6" fmla="*/ 2283301 w 2725887"/>
                <a:gd name="connsiteY6" fmla="*/ 3896903 h 3961688"/>
                <a:gd name="connsiteX7" fmla="*/ 1153126 w 2725887"/>
                <a:gd name="connsiteY7" fmla="*/ 3469840 h 3961688"/>
                <a:gd name="connsiteX8" fmla="*/ 22952 w 2725887"/>
                <a:gd name="connsiteY8" fmla="*/ 3896903 h 3961688"/>
                <a:gd name="connsiteX9" fmla="*/ 6662 w 2725887"/>
                <a:gd name="connsiteY9" fmla="*/ 3915960 h 3961688"/>
                <a:gd name="connsiteX10" fmla="*/ 0 w 2725887"/>
                <a:gd name="connsiteY10" fmla="*/ 3845541 h 3961688"/>
                <a:gd name="connsiteX11" fmla="*/ 0 w 2725887"/>
                <a:gd name="connsiteY11" fmla="*/ 572766 h 3961688"/>
                <a:gd name="connsiteX12" fmla="*/ 537476 w 2725887"/>
                <a:gd name="connsiteY12" fmla="*/ 0 h 396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25887" h="3961688">
                  <a:moveTo>
                    <a:pt x="537476" y="0"/>
                  </a:moveTo>
                  <a:lnTo>
                    <a:pt x="2687314" y="0"/>
                  </a:lnTo>
                  <a:lnTo>
                    <a:pt x="2725887" y="4145"/>
                  </a:lnTo>
                  <a:lnTo>
                    <a:pt x="2666946" y="23642"/>
                  </a:lnTo>
                  <a:cubicBezTo>
                    <a:pt x="2474038" y="110592"/>
                    <a:pt x="2338680" y="314149"/>
                    <a:pt x="2338680" y="551396"/>
                  </a:cubicBezTo>
                  <a:lnTo>
                    <a:pt x="2338680" y="3961688"/>
                  </a:lnTo>
                  <a:lnTo>
                    <a:pt x="2283301" y="3896903"/>
                  </a:lnTo>
                  <a:cubicBezTo>
                    <a:pt x="2038370" y="3639244"/>
                    <a:pt x="1623584" y="3469840"/>
                    <a:pt x="1153126" y="3469840"/>
                  </a:cubicBezTo>
                  <a:cubicBezTo>
                    <a:pt x="682668" y="3469840"/>
                    <a:pt x="267883" y="3639244"/>
                    <a:pt x="22952" y="3896903"/>
                  </a:cubicBezTo>
                  <a:lnTo>
                    <a:pt x="6662" y="3915960"/>
                  </a:lnTo>
                  <a:lnTo>
                    <a:pt x="0" y="3845541"/>
                  </a:lnTo>
                  <a:lnTo>
                    <a:pt x="0" y="572766"/>
                  </a:lnTo>
                  <a:cubicBezTo>
                    <a:pt x="0" y="256436"/>
                    <a:pt x="240636" y="0"/>
                    <a:pt x="537476" y="0"/>
                  </a:cubicBezTo>
                  <a:close/>
                </a:path>
              </a:pathLst>
            </a:custGeom>
            <a:gradFill>
              <a:gsLst>
                <a:gs pos="65500">
                  <a:srgbClr val="F98BE4"/>
                </a:gs>
                <a:gs pos="31000">
                  <a:srgbClr val="E5F7A5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2000">
                  <a:srgbClr val="FFFF00"/>
                </a:gs>
              </a:gsLst>
              <a:lin ang="2700000" scaled="1"/>
            </a:gradFill>
            <a:ln w="0">
              <a:solidFill>
                <a:srgbClr val="FFFFFF"/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457200" dist="50800" dir="4140000" sx="47000" sy="47000" algn="ctr" rotWithShape="0">
                <a:srgbClr val="000000">
                  <a:alpha val="87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988D41C-BCAF-4C5F-A799-D16F00FD89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30" t="19087" r="50273" b="33648"/>
            <a:stretch/>
          </p:blipFill>
          <p:spPr>
            <a:xfrm>
              <a:off x="4337353" y="2636378"/>
              <a:ext cx="1676382" cy="1895306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13C30A6-1545-496C-935F-11CD27C40EC7}"/>
              </a:ext>
            </a:extLst>
          </p:cNvPr>
          <p:cNvGrpSpPr/>
          <p:nvPr/>
        </p:nvGrpSpPr>
        <p:grpSpPr>
          <a:xfrm>
            <a:off x="6482716" y="1028163"/>
            <a:ext cx="2150471" cy="4023360"/>
            <a:chOff x="6482716" y="1612773"/>
            <a:chExt cx="2150471" cy="40233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1E8850F-6E89-46B5-AFEC-E9E47998EF9E}"/>
                </a:ext>
              </a:extLst>
            </p:cNvPr>
            <p:cNvSpPr/>
            <p:nvPr/>
          </p:nvSpPr>
          <p:spPr>
            <a:xfrm>
              <a:off x="6482716" y="1612773"/>
              <a:ext cx="2150471" cy="4023360"/>
            </a:xfrm>
            <a:custGeom>
              <a:avLst/>
              <a:gdLst>
                <a:gd name="connsiteX0" fmla="*/ 537476 w 2725887"/>
                <a:gd name="connsiteY0" fmla="*/ 0 h 3961688"/>
                <a:gd name="connsiteX1" fmla="*/ 2687314 w 2725887"/>
                <a:gd name="connsiteY1" fmla="*/ 0 h 3961688"/>
                <a:gd name="connsiteX2" fmla="*/ 2725887 w 2725887"/>
                <a:gd name="connsiteY2" fmla="*/ 4145 h 3961688"/>
                <a:gd name="connsiteX3" fmla="*/ 2666946 w 2725887"/>
                <a:gd name="connsiteY3" fmla="*/ 23642 h 3961688"/>
                <a:gd name="connsiteX4" fmla="*/ 2338680 w 2725887"/>
                <a:gd name="connsiteY4" fmla="*/ 551396 h 3961688"/>
                <a:gd name="connsiteX5" fmla="*/ 2338680 w 2725887"/>
                <a:gd name="connsiteY5" fmla="*/ 3961688 h 3961688"/>
                <a:gd name="connsiteX6" fmla="*/ 2283301 w 2725887"/>
                <a:gd name="connsiteY6" fmla="*/ 3896903 h 3961688"/>
                <a:gd name="connsiteX7" fmla="*/ 1153126 w 2725887"/>
                <a:gd name="connsiteY7" fmla="*/ 3469840 h 3961688"/>
                <a:gd name="connsiteX8" fmla="*/ 22952 w 2725887"/>
                <a:gd name="connsiteY8" fmla="*/ 3896903 h 3961688"/>
                <a:gd name="connsiteX9" fmla="*/ 6662 w 2725887"/>
                <a:gd name="connsiteY9" fmla="*/ 3915960 h 3961688"/>
                <a:gd name="connsiteX10" fmla="*/ 0 w 2725887"/>
                <a:gd name="connsiteY10" fmla="*/ 3845541 h 3961688"/>
                <a:gd name="connsiteX11" fmla="*/ 0 w 2725887"/>
                <a:gd name="connsiteY11" fmla="*/ 572766 h 3961688"/>
                <a:gd name="connsiteX12" fmla="*/ 537476 w 2725887"/>
                <a:gd name="connsiteY12" fmla="*/ 0 h 396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25887" h="3961688">
                  <a:moveTo>
                    <a:pt x="537476" y="0"/>
                  </a:moveTo>
                  <a:lnTo>
                    <a:pt x="2687314" y="0"/>
                  </a:lnTo>
                  <a:lnTo>
                    <a:pt x="2725887" y="4145"/>
                  </a:lnTo>
                  <a:lnTo>
                    <a:pt x="2666946" y="23642"/>
                  </a:lnTo>
                  <a:cubicBezTo>
                    <a:pt x="2474038" y="110592"/>
                    <a:pt x="2338680" y="314149"/>
                    <a:pt x="2338680" y="551396"/>
                  </a:cubicBezTo>
                  <a:lnTo>
                    <a:pt x="2338680" y="3961688"/>
                  </a:lnTo>
                  <a:lnTo>
                    <a:pt x="2283301" y="3896903"/>
                  </a:lnTo>
                  <a:cubicBezTo>
                    <a:pt x="2038370" y="3639244"/>
                    <a:pt x="1623584" y="3469840"/>
                    <a:pt x="1153126" y="3469840"/>
                  </a:cubicBezTo>
                  <a:cubicBezTo>
                    <a:pt x="682668" y="3469840"/>
                    <a:pt x="267883" y="3639244"/>
                    <a:pt x="22952" y="3896903"/>
                  </a:cubicBezTo>
                  <a:lnTo>
                    <a:pt x="6662" y="3915960"/>
                  </a:lnTo>
                  <a:lnTo>
                    <a:pt x="0" y="3845541"/>
                  </a:lnTo>
                  <a:lnTo>
                    <a:pt x="0" y="572766"/>
                  </a:lnTo>
                  <a:cubicBezTo>
                    <a:pt x="0" y="256436"/>
                    <a:pt x="240636" y="0"/>
                    <a:pt x="537476" y="0"/>
                  </a:cubicBezTo>
                  <a:close/>
                </a:path>
              </a:pathLst>
            </a:custGeom>
            <a:gradFill>
              <a:gsLst>
                <a:gs pos="65500">
                  <a:srgbClr val="00B0F0"/>
                </a:gs>
                <a:gs pos="31000">
                  <a:srgbClr val="E5F7A5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2000">
                  <a:srgbClr val="FFFF00"/>
                </a:gs>
              </a:gsLst>
              <a:lin ang="2700000" scaled="1"/>
            </a:gradFill>
            <a:ln w="0">
              <a:solidFill>
                <a:srgbClr val="FFFFFF"/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457200" dist="50800" dir="4140000" sx="47000" sy="47000" algn="ctr" rotWithShape="0">
                <a:srgbClr val="000000">
                  <a:alpha val="87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921B537-5AC7-4368-B7C2-31C0C871C4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20" t="19088" r="46769" b="34713"/>
            <a:stretch/>
          </p:blipFill>
          <p:spPr>
            <a:xfrm>
              <a:off x="6482716" y="2715247"/>
              <a:ext cx="1978673" cy="1926016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41B70BF-49DA-478E-B5D4-9A8CEDFB89BC}"/>
              </a:ext>
            </a:extLst>
          </p:cNvPr>
          <p:cNvGrpSpPr/>
          <p:nvPr/>
        </p:nvGrpSpPr>
        <p:grpSpPr>
          <a:xfrm>
            <a:off x="8704086" y="1028163"/>
            <a:ext cx="2150471" cy="4023360"/>
            <a:chOff x="8732067" y="1654587"/>
            <a:chExt cx="2150471" cy="402336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0FA2A69-F92D-4015-B01D-4F18BD193E98}"/>
                </a:ext>
              </a:extLst>
            </p:cNvPr>
            <p:cNvSpPr/>
            <p:nvPr/>
          </p:nvSpPr>
          <p:spPr>
            <a:xfrm>
              <a:off x="8732067" y="1654587"/>
              <a:ext cx="2150471" cy="4023360"/>
            </a:xfrm>
            <a:custGeom>
              <a:avLst/>
              <a:gdLst>
                <a:gd name="connsiteX0" fmla="*/ 537476 w 2725887"/>
                <a:gd name="connsiteY0" fmla="*/ 0 h 3961688"/>
                <a:gd name="connsiteX1" fmla="*/ 2687314 w 2725887"/>
                <a:gd name="connsiteY1" fmla="*/ 0 h 3961688"/>
                <a:gd name="connsiteX2" fmla="*/ 2725887 w 2725887"/>
                <a:gd name="connsiteY2" fmla="*/ 4145 h 3961688"/>
                <a:gd name="connsiteX3" fmla="*/ 2666946 w 2725887"/>
                <a:gd name="connsiteY3" fmla="*/ 23642 h 3961688"/>
                <a:gd name="connsiteX4" fmla="*/ 2338680 w 2725887"/>
                <a:gd name="connsiteY4" fmla="*/ 551396 h 3961688"/>
                <a:gd name="connsiteX5" fmla="*/ 2338680 w 2725887"/>
                <a:gd name="connsiteY5" fmla="*/ 3961688 h 3961688"/>
                <a:gd name="connsiteX6" fmla="*/ 2283301 w 2725887"/>
                <a:gd name="connsiteY6" fmla="*/ 3896903 h 3961688"/>
                <a:gd name="connsiteX7" fmla="*/ 1153126 w 2725887"/>
                <a:gd name="connsiteY7" fmla="*/ 3469840 h 3961688"/>
                <a:gd name="connsiteX8" fmla="*/ 22952 w 2725887"/>
                <a:gd name="connsiteY8" fmla="*/ 3896903 h 3961688"/>
                <a:gd name="connsiteX9" fmla="*/ 6662 w 2725887"/>
                <a:gd name="connsiteY9" fmla="*/ 3915960 h 3961688"/>
                <a:gd name="connsiteX10" fmla="*/ 0 w 2725887"/>
                <a:gd name="connsiteY10" fmla="*/ 3845541 h 3961688"/>
                <a:gd name="connsiteX11" fmla="*/ 0 w 2725887"/>
                <a:gd name="connsiteY11" fmla="*/ 572766 h 3961688"/>
                <a:gd name="connsiteX12" fmla="*/ 537476 w 2725887"/>
                <a:gd name="connsiteY12" fmla="*/ 0 h 396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25887" h="3961688">
                  <a:moveTo>
                    <a:pt x="537476" y="0"/>
                  </a:moveTo>
                  <a:lnTo>
                    <a:pt x="2687314" y="0"/>
                  </a:lnTo>
                  <a:lnTo>
                    <a:pt x="2725887" y="4145"/>
                  </a:lnTo>
                  <a:lnTo>
                    <a:pt x="2666946" y="23642"/>
                  </a:lnTo>
                  <a:cubicBezTo>
                    <a:pt x="2474038" y="110592"/>
                    <a:pt x="2338680" y="314149"/>
                    <a:pt x="2338680" y="551396"/>
                  </a:cubicBezTo>
                  <a:lnTo>
                    <a:pt x="2338680" y="3961688"/>
                  </a:lnTo>
                  <a:lnTo>
                    <a:pt x="2283301" y="3896903"/>
                  </a:lnTo>
                  <a:cubicBezTo>
                    <a:pt x="2038370" y="3639244"/>
                    <a:pt x="1623584" y="3469840"/>
                    <a:pt x="1153126" y="3469840"/>
                  </a:cubicBezTo>
                  <a:cubicBezTo>
                    <a:pt x="682668" y="3469840"/>
                    <a:pt x="267883" y="3639244"/>
                    <a:pt x="22952" y="3896903"/>
                  </a:cubicBezTo>
                  <a:lnTo>
                    <a:pt x="6662" y="3915960"/>
                  </a:lnTo>
                  <a:lnTo>
                    <a:pt x="0" y="3845541"/>
                  </a:lnTo>
                  <a:lnTo>
                    <a:pt x="0" y="572766"/>
                  </a:lnTo>
                  <a:cubicBezTo>
                    <a:pt x="0" y="256436"/>
                    <a:pt x="240636" y="0"/>
                    <a:pt x="537476" y="0"/>
                  </a:cubicBezTo>
                  <a:close/>
                </a:path>
              </a:pathLst>
            </a:custGeom>
            <a:gradFill>
              <a:gsLst>
                <a:gs pos="65500">
                  <a:schemeClr val="accent6">
                    <a:lumMod val="60000"/>
                    <a:lumOff val="40000"/>
                  </a:schemeClr>
                </a:gs>
                <a:gs pos="31000">
                  <a:srgbClr val="E5F7A5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2000">
                  <a:srgbClr val="FFFF00"/>
                </a:gs>
              </a:gsLst>
              <a:lin ang="2700000" scaled="1"/>
            </a:gradFill>
            <a:ln w="0">
              <a:solidFill>
                <a:srgbClr val="FFFFFF"/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457200" dist="50800" dir="4140000" sx="47000" sy="47000" algn="ctr" rotWithShape="0">
                <a:srgbClr val="000000">
                  <a:alpha val="87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7BA6B86-D03E-4462-BB6C-77DBAB208D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74" t="20301" r="49019" b="32783"/>
            <a:stretch/>
          </p:blipFill>
          <p:spPr>
            <a:xfrm>
              <a:off x="8821800" y="2746357"/>
              <a:ext cx="1784829" cy="1801031"/>
            </a:xfrm>
            <a:prstGeom prst="rect">
              <a:avLst/>
            </a:prstGeom>
          </p:spPr>
        </p:pic>
      </p:grpSp>
      <p:sp>
        <p:nvSpPr>
          <p:cNvPr id="24" name="Block Arc 23">
            <a:extLst>
              <a:ext uri="{FF2B5EF4-FFF2-40B4-BE49-F238E27FC236}">
                <a16:creationId xmlns:a16="http://schemas.microsoft.com/office/drawing/2014/main" id="{92F453B3-133C-4705-A19C-3C2DCB81F217}"/>
              </a:ext>
            </a:extLst>
          </p:cNvPr>
          <p:cNvSpPr/>
          <p:nvPr/>
        </p:nvSpPr>
        <p:spPr>
          <a:xfrm rot="6528061">
            <a:off x="1018279" y="650735"/>
            <a:ext cx="943274" cy="965712"/>
          </a:xfrm>
          <a:prstGeom prst="blockArc">
            <a:avLst>
              <a:gd name="adj1" fmla="val 10800000"/>
              <a:gd name="adj2" fmla="val 0"/>
              <a:gd name="adj3" fmla="val 12392"/>
            </a:avLst>
          </a:prstGeom>
          <a:solidFill>
            <a:srgbClr val="B4C2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59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72A9CB-E019-46A8-AC9E-7E696DC82F1A}"/>
              </a:ext>
            </a:extLst>
          </p:cNvPr>
          <p:cNvSpPr/>
          <p:nvPr/>
        </p:nvSpPr>
        <p:spPr>
          <a:xfrm>
            <a:off x="3369217" y="1648090"/>
            <a:ext cx="3402654" cy="2751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DFBF76-14E0-4A35-A1B9-16B97400EF36}"/>
              </a:ext>
            </a:extLst>
          </p:cNvPr>
          <p:cNvSpPr/>
          <p:nvPr/>
        </p:nvSpPr>
        <p:spPr>
          <a:xfrm>
            <a:off x="6771871" y="4395662"/>
            <a:ext cx="1559550" cy="126111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D11F5A-3906-4535-B93B-4338D03629C1}"/>
              </a:ext>
            </a:extLst>
          </p:cNvPr>
          <p:cNvSpPr/>
          <p:nvPr/>
        </p:nvSpPr>
        <p:spPr>
          <a:xfrm>
            <a:off x="3369217" y="4395662"/>
            <a:ext cx="3402654" cy="126111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383D76-B9CB-47E6-BE65-E517F2DD6353}"/>
              </a:ext>
            </a:extLst>
          </p:cNvPr>
          <p:cNvSpPr/>
          <p:nvPr/>
        </p:nvSpPr>
        <p:spPr>
          <a:xfrm>
            <a:off x="6771871" y="1648088"/>
            <a:ext cx="1559550" cy="275152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9F1FDC-76F7-4850-89E1-40DB181C5343}"/>
              </a:ext>
            </a:extLst>
          </p:cNvPr>
          <p:cNvSpPr txBox="1"/>
          <p:nvPr/>
        </p:nvSpPr>
        <p:spPr>
          <a:xfrm>
            <a:off x="4882747" y="898034"/>
            <a:ext cx="855552" cy="81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E6E6CB-E644-4D91-8088-0517104F8DFA}"/>
              </a:ext>
            </a:extLst>
          </p:cNvPr>
          <p:cNvSpPr txBox="1"/>
          <p:nvPr/>
        </p:nvSpPr>
        <p:spPr>
          <a:xfrm>
            <a:off x="2603295" y="2618667"/>
            <a:ext cx="855552" cy="81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4B9BEA-D6F3-4115-9D31-B97CC9AC97A2}"/>
              </a:ext>
            </a:extLst>
          </p:cNvPr>
          <p:cNvSpPr txBox="1"/>
          <p:nvPr/>
        </p:nvSpPr>
        <p:spPr>
          <a:xfrm>
            <a:off x="2603293" y="4477747"/>
            <a:ext cx="855552" cy="81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09A4DE-FDED-431E-80C7-ED5D53DFC1E1}"/>
              </a:ext>
            </a:extLst>
          </p:cNvPr>
          <p:cNvSpPr txBox="1"/>
          <p:nvPr/>
        </p:nvSpPr>
        <p:spPr>
          <a:xfrm>
            <a:off x="8313069" y="4621036"/>
            <a:ext cx="855552" cy="81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919448-C8AF-4F0D-A19C-F32674B10AF5}"/>
              </a:ext>
            </a:extLst>
          </p:cNvPr>
          <p:cNvSpPr txBox="1"/>
          <p:nvPr/>
        </p:nvSpPr>
        <p:spPr>
          <a:xfrm>
            <a:off x="7123869" y="5574068"/>
            <a:ext cx="855552" cy="81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A6B182-C8A5-48C9-8531-14A172F14F16}"/>
              </a:ext>
            </a:extLst>
          </p:cNvPr>
          <p:cNvSpPr txBox="1"/>
          <p:nvPr/>
        </p:nvSpPr>
        <p:spPr>
          <a:xfrm>
            <a:off x="4882747" y="5574067"/>
            <a:ext cx="855552" cy="81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92D050"/>
                </a:solidFill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EFC2EB-2E6E-4A4A-8DD3-F42EEC57CF92}"/>
              </a:ext>
            </a:extLst>
          </p:cNvPr>
          <p:cNvSpPr txBox="1"/>
          <p:nvPr/>
        </p:nvSpPr>
        <p:spPr>
          <a:xfrm>
            <a:off x="8331421" y="2886805"/>
            <a:ext cx="855552" cy="81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92D050"/>
                </a:solidFill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F45ED-C137-44C3-8569-3B28C352CE02}"/>
              </a:ext>
            </a:extLst>
          </p:cNvPr>
          <p:cNvSpPr txBox="1"/>
          <p:nvPr/>
        </p:nvSpPr>
        <p:spPr>
          <a:xfrm>
            <a:off x="7110017" y="976016"/>
            <a:ext cx="855552" cy="81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92D05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EF326A2-258E-4462-B5F0-C784B1D639D7}"/>
                  </a:ext>
                </a:extLst>
              </p:cNvPr>
              <p:cNvSpPr txBox="1"/>
              <p:nvPr/>
            </p:nvSpPr>
            <p:spPr>
              <a:xfrm>
                <a:off x="3513088" y="2777598"/>
                <a:ext cx="3143951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×</a:t>
                </a:r>
                <a:r>
                  <a:rPr lang="en-US" sz="40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000" b="1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EF326A2-258E-4462-B5F0-C784B1D63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088" y="2777598"/>
                <a:ext cx="3143951" cy="721801"/>
              </a:xfrm>
              <a:prstGeom prst="rect">
                <a:avLst/>
              </a:prstGeom>
              <a:blipFill>
                <a:blip r:embed="rId3"/>
                <a:stretch>
                  <a:fillRect t="-14407" b="-34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5FF434E-A770-406E-8504-99198B052233}"/>
                  </a:ext>
                </a:extLst>
              </p:cNvPr>
              <p:cNvSpPr txBox="1"/>
              <p:nvPr/>
            </p:nvSpPr>
            <p:spPr>
              <a:xfrm flipV="1">
                <a:off x="6940943" y="1844826"/>
                <a:ext cx="738663" cy="2822023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×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3600" b="1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5FF434E-A770-406E-8504-99198B052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6940943" y="1844826"/>
                <a:ext cx="738663" cy="2822023"/>
              </a:xfrm>
              <a:prstGeom prst="rect">
                <a:avLst/>
              </a:prstGeom>
              <a:blipFill>
                <a:blip r:embed="rId4"/>
                <a:stretch>
                  <a:fillRect l="-25620" r="-8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D57A75D-65BF-49D9-B2B8-E24FFCAC7A03}"/>
                  </a:ext>
                </a:extLst>
              </p:cNvPr>
              <p:cNvSpPr txBox="1"/>
              <p:nvPr/>
            </p:nvSpPr>
            <p:spPr>
              <a:xfrm>
                <a:off x="3519967" y="4659624"/>
                <a:ext cx="2799015" cy="65601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×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3600" b="1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D57A75D-65BF-49D9-B2B8-E24FFCAC7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967" y="4659624"/>
                <a:ext cx="2799015" cy="656010"/>
              </a:xfrm>
              <a:prstGeom prst="rect">
                <a:avLst/>
              </a:prstGeom>
              <a:blipFill>
                <a:blip r:embed="rId5"/>
                <a:stretch>
                  <a:fillRect t="-1574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FC018D8-6900-4215-85E7-F2CD4C09761A}"/>
                  </a:ext>
                </a:extLst>
              </p:cNvPr>
              <p:cNvSpPr txBox="1"/>
              <p:nvPr/>
            </p:nvSpPr>
            <p:spPr>
              <a:xfrm>
                <a:off x="7005366" y="4598161"/>
                <a:ext cx="148084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</a:rPr>
                  <a:t>b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×b</a:t>
                </a:r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FC018D8-6900-4215-85E7-F2CD4C097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366" y="4598161"/>
                <a:ext cx="1480842" cy="1077218"/>
              </a:xfrm>
              <a:prstGeom prst="rect">
                <a:avLst/>
              </a:prstGeom>
              <a:blipFill>
                <a:blip r:embed="rId6"/>
                <a:stretch>
                  <a:fillRect l="-10288" t="-8475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329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4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4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4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400"/>
                            </p:stCondLst>
                            <p:childTnLst>
                              <p:par>
                                <p:cTn id="42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900"/>
                            </p:stCondLst>
                            <p:childTnLst>
                              <p:par>
                                <p:cTn id="46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4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9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9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9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900"/>
                            </p:stCondLst>
                            <p:childTnLst>
                              <p:par>
                                <p:cTn id="67" presetID="21" presetClass="exit" presetSubtype="1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900"/>
                            </p:stCondLst>
                            <p:childTnLst>
                              <p:par>
                                <p:cTn id="71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9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64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4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84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9400"/>
                            </p:stCondLst>
                            <p:childTnLst>
                              <p:par>
                                <p:cTn id="9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400"/>
                            </p:stCondLst>
                            <p:childTnLst>
                              <p:par>
                                <p:cTn id="9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400"/>
                            </p:stCondLst>
                            <p:childTnLst>
                              <p:par>
                                <p:cTn id="101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672B4DA7-58F7-4F4C-8CC3-8185EB75FD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9" t="10915" r="8030" b="10595"/>
          <a:stretch/>
        </p:blipFill>
        <p:spPr>
          <a:xfrm>
            <a:off x="7361695" y="342070"/>
            <a:ext cx="4830305" cy="48138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3AE1221-DA29-4410-A1CE-871B381257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" r="5990" b="30657"/>
          <a:stretch/>
        </p:blipFill>
        <p:spPr>
          <a:xfrm>
            <a:off x="603497" y="1283346"/>
            <a:ext cx="5154733" cy="5960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AFC554-9B30-4B25-A39A-46D4988BA0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12977" r="4141" b="-12992"/>
          <a:stretch/>
        </p:blipFill>
        <p:spPr>
          <a:xfrm>
            <a:off x="603497" y="2160411"/>
            <a:ext cx="6816006" cy="8993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2175FD-1D55-41E7-8D75-B6C8407F6C5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2" r="16862"/>
          <a:stretch/>
        </p:blipFill>
        <p:spPr>
          <a:xfrm>
            <a:off x="603497" y="3344885"/>
            <a:ext cx="6399997" cy="14221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E072CC-D8A8-465C-91F9-C4B0E01AABA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2" b="26466"/>
          <a:stretch/>
        </p:blipFill>
        <p:spPr>
          <a:xfrm>
            <a:off x="281094" y="5328959"/>
            <a:ext cx="10600531" cy="7083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FD9564-7EC7-4514-AE52-619AAD7C26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67" y="509810"/>
            <a:ext cx="5913633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2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72A9CB-E019-46A8-AC9E-7E696DC82F1A}"/>
              </a:ext>
            </a:extLst>
          </p:cNvPr>
          <p:cNvSpPr/>
          <p:nvPr/>
        </p:nvSpPr>
        <p:spPr>
          <a:xfrm>
            <a:off x="830520" y="2919628"/>
            <a:ext cx="2194560" cy="2194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DFBF76-14E0-4A35-A1B9-16B97400EF36}"/>
              </a:ext>
            </a:extLst>
          </p:cNvPr>
          <p:cNvSpPr/>
          <p:nvPr/>
        </p:nvSpPr>
        <p:spPr>
          <a:xfrm>
            <a:off x="3025080" y="5111033"/>
            <a:ext cx="1005840" cy="10058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D11F5A-3906-4535-B93B-4338D03629C1}"/>
              </a:ext>
            </a:extLst>
          </p:cNvPr>
          <p:cNvSpPr/>
          <p:nvPr/>
        </p:nvSpPr>
        <p:spPr>
          <a:xfrm>
            <a:off x="830520" y="5111033"/>
            <a:ext cx="2194560" cy="100584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383D76-B9CB-47E6-BE65-E517F2DD6353}"/>
              </a:ext>
            </a:extLst>
          </p:cNvPr>
          <p:cNvSpPr/>
          <p:nvPr/>
        </p:nvSpPr>
        <p:spPr>
          <a:xfrm>
            <a:off x="3023772" y="2903735"/>
            <a:ext cx="1005840" cy="223689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4B9BEA-D6F3-4115-9D31-B97CC9AC97A2}"/>
              </a:ext>
            </a:extLst>
          </p:cNvPr>
          <p:cNvSpPr txBox="1"/>
          <p:nvPr/>
        </p:nvSpPr>
        <p:spPr>
          <a:xfrm>
            <a:off x="442258" y="5332557"/>
            <a:ext cx="55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09A4DE-FDED-431E-80C7-ED5D53DFC1E1}"/>
              </a:ext>
            </a:extLst>
          </p:cNvPr>
          <p:cNvSpPr txBox="1"/>
          <p:nvPr/>
        </p:nvSpPr>
        <p:spPr>
          <a:xfrm>
            <a:off x="4019084" y="5290787"/>
            <a:ext cx="551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919448-C8AF-4F0D-A19C-F32674B10AF5}"/>
              </a:ext>
            </a:extLst>
          </p:cNvPr>
          <p:cNvSpPr txBox="1"/>
          <p:nvPr/>
        </p:nvSpPr>
        <p:spPr>
          <a:xfrm>
            <a:off x="3252103" y="6050905"/>
            <a:ext cx="551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AEFC2EB-2E6E-4A4A-8DD3-F42EEC57CF92}"/>
                  </a:ext>
                </a:extLst>
              </p:cNvPr>
              <p:cNvSpPr txBox="1"/>
              <p:nvPr/>
            </p:nvSpPr>
            <p:spPr>
              <a:xfrm>
                <a:off x="921275" y="3621228"/>
                <a:ext cx="2191817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×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600" b="1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AEFC2EB-2E6E-4A4A-8DD3-F42EEC57C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275" y="3621228"/>
                <a:ext cx="2191817" cy="658898"/>
              </a:xfrm>
              <a:prstGeom prst="rect">
                <a:avLst/>
              </a:prstGeom>
              <a:blipFill>
                <a:blip r:embed="rId2"/>
                <a:stretch>
                  <a:fillRect t="-13889" b="-32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EEF45ED-C137-44C3-8569-3B28C352CE02}"/>
              </a:ext>
            </a:extLst>
          </p:cNvPr>
          <p:cNvSpPr txBox="1"/>
          <p:nvPr/>
        </p:nvSpPr>
        <p:spPr>
          <a:xfrm>
            <a:off x="3319453" y="2302898"/>
            <a:ext cx="551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92D05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E72F32-3400-4BB9-A4F7-AD4D81F19811}"/>
                  </a:ext>
                </a:extLst>
              </p:cNvPr>
              <p:cNvSpPr txBox="1"/>
              <p:nvPr/>
            </p:nvSpPr>
            <p:spPr>
              <a:xfrm>
                <a:off x="3206871" y="5246436"/>
                <a:ext cx="95507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×b</a:t>
                </a:r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E72F32-3400-4BB9-A4F7-AD4D81F19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871" y="5246436"/>
                <a:ext cx="955077" cy="830997"/>
              </a:xfrm>
              <a:prstGeom prst="rect">
                <a:avLst/>
              </a:prstGeom>
              <a:blipFill>
                <a:blip r:embed="rId3"/>
                <a:stretch>
                  <a:fillRect l="-9554" t="-6618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C6B53033-7BBE-418C-94AC-BEDAEC79AB6F}"/>
              </a:ext>
            </a:extLst>
          </p:cNvPr>
          <p:cNvGrpSpPr/>
          <p:nvPr/>
        </p:nvGrpSpPr>
        <p:grpSpPr>
          <a:xfrm>
            <a:off x="842325" y="2321399"/>
            <a:ext cx="2160478" cy="646331"/>
            <a:chOff x="1550246" y="1079499"/>
            <a:chExt cx="2160478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09F1FDC-76F7-4850-89E1-40DB181C5343}"/>
                </a:ext>
              </a:extLst>
            </p:cNvPr>
            <p:cNvSpPr txBox="1"/>
            <p:nvPr/>
          </p:nvSpPr>
          <p:spPr>
            <a:xfrm>
              <a:off x="2514600" y="1079499"/>
              <a:ext cx="5517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a</a:t>
              </a:r>
            </a:p>
          </p:txBody>
        </p:sp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398D2D79-9306-43F8-845E-838B2722B37D}"/>
                </a:ext>
              </a:extLst>
            </p:cNvPr>
            <p:cNvCxnSpPr>
              <a:cxnSpLocks/>
            </p:cNvCxnSpPr>
            <p:nvPr/>
          </p:nvCxnSpPr>
          <p:spPr>
            <a:xfrm>
              <a:off x="2876366" y="1402664"/>
              <a:ext cx="834358" cy="297180"/>
            </a:xfrm>
            <a:prstGeom prst="bentConnector3">
              <a:avLst>
                <a:gd name="adj1" fmla="val 95958"/>
              </a:avLst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or: Elbow 28">
              <a:extLst>
                <a:ext uri="{FF2B5EF4-FFF2-40B4-BE49-F238E27FC236}">
                  <a16:creationId xmlns:a16="http://schemas.microsoft.com/office/drawing/2014/main" id="{BC4B081E-29BF-4BBA-BB1F-239BA8FED0DC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550246" y="1402665"/>
              <a:ext cx="949607" cy="256910"/>
            </a:xfrm>
            <a:prstGeom prst="bentConnector3">
              <a:avLst>
                <a:gd name="adj1" fmla="val 96593"/>
              </a:avLst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2882A83-918B-4580-BC70-9FE3223C4BA2}"/>
              </a:ext>
            </a:extLst>
          </p:cNvPr>
          <p:cNvGrpSpPr/>
          <p:nvPr/>
        </p:nvGrpSpPr>
        <p:grpSpPr>
          <a:xfrm>
            <a:off x="243745" y="2950555"/>
            <a:ext cx="551793" cy="2160478"/>
            <a:chOff x="951666" y="1708655"/>
            <a:chExt cx="551793" cy="216047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3E6E6CB-E644-4D91-8088-0517104F8DFA}"/>
                </a:ext>
              </a:extLst>
            </p:cNvPr>
            <p:cNvSpPr txBox="1"/>
            <p:nvPr/>
          </p:nvSpPr>
          <p:spPr>
            <a:xfrm>
              <a:off x="951666" y="2385612"/>
              <a:ext cx="5517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a</a:t>
              </a:r>
            </a:p>
          </p:txBody>
        </p:sp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1A4833BC-26D8-4CFB-8E24-3606FFD5276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02707" y="1977244"/>
              <a:ext cx="834358" cy="297180"/>
            </a:xfrm>
            <a:prstGeom prst="bentConnector3">
              <a:avLst>
                <a:gd name="adj1" fmla="val 95958"/>
              </a:avLst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or: Elbow 37">
              <a:extLst>
                <a:ext uri="{FF2B5EF4-FFF2-40B4-BE49-F238E27FC236}">
                  <a16:creationId xmlns:a16="http://schemas.microsoft.com/office/drawing/2014/main" id="{E0476C98-780A-4CEE-9EBE-5E0ED8BBBA61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24949" y="3265875"/>
              <a:ext cx="949607" cy="256910"/>
            </a:xfrm>
            <a:prstGeom prst="bentConnector3">
              <a:avLst>
                <a:gd name="adj1" fmla="val 96593"/>
              </a:avLst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9637883-70EF-44EB-B75B-93EF7FA3A6EC}"/>
              </a:ext>
            </a:extLst>
          </p:cNvPr>
          <p:cNvGrpSpPr/>
          <p:nvPr/>
        </p:nvGrpSpPr>
        <p:grpSpPr>
          <a:xfrm>
            <a:off x="830520" y="6116873"/>
            <a:ext cx="2160478" cy="646331"/>
            <a:chOff x="830520" y="6069575"/>
            <a:chExt cx="2160478" cy="6463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A6B182-C8A5-48C9-8531-14A172F14F16}"/>
                </a:ext>
              </a:extLst>
            </p:cNvPr>
            <p:cNvSpPr txBox="1"/>
            <p:nvPr/>
          </p:nvSpPr>
          <p:spPr>
            <a:xfrm>
              <a:off x="1731253" y="6069575"/>
              <a:ext cx="5517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92D050"/>
                  </a:solidFill>
                </a:rPr>
                <a:t>a</a:t>
              </a:r>
            </a:p>
          </p:txBody>
        </p:sp>
        <p:cxnSp>
          <p:nvCxnSpPr>
            <p:cNvPr id="42" name="Connector: Elbow 41">
              <a:extLst>
                <a:ext uri="{FF2B5EF4-FFF2-40B4-BE49-F238E27FC236}">
                  <a16:creationId xmlns:a16="http://schemas.microsoft.com/office/drawing/2014/main" id="{26BC5A30-7FF9-4F64-87DD-6DED335E89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8014" y="6155776"/>
              <a:ext cx="822984" cy="304000"/>
            </a:xfrm>
            <a:prstGeom prst="bentConnector3">
              <a:avLst>
                <a:gd name="adj1" fmla="val 100178"/>
              </a:avLst>
            </a:prstGeom>
            <a:ln>
              <a:solidFill>
                <a:srgbClr val="00B05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or: Elbow 42">
              <a:extLst>
                <a:ext uri="{FF2B5EF4-FFF2-40B4-BE49-F238E27FC236}">
                  <a16:creationId xmlns:a16="http://schemas.microsoft.com/office/drawing/2014/main" id="{1B3CC592-D386-4B15-83E0-2769A7D11CD8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30520" y="6196045"/>
              <a:ext cx="949607" cy="256910"/>
            </a:xfrm>
            <a:prstGeom prst="bentConnector3">
              <a:avLst>
                <a:gd name="adj1" fmla="val 96593"/>
              </a:avLst>
            </a:prstGeom>
            <a:ln>
              <a:solidFill>
                <a:srgbClr val="00B05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79941F8-666A-4988-9DE3-80E24557B1FC}"/>
              </a:ext>
            </a:extLst>
          </p:cNvPr>
          <p:cNvGrpSpPr/>
          <p:nvPr/>
        </p:nvGrpSpPr>
        <p:grpSpPr>
          <a:xfrm flipH="1">
            <a:off x="4039685" y="2950555"/>
            <a:ext cx="551793" cy="2160478"/>
            <a:chOff x="951666" y="1708655"/>
            <a:chExt cx="551793" cy="2160478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5FF3700-8FEA-49E7-BA5B-C5EAC0DA149B}"/>
                </a:ext>
              </a:extLst>
            </p:cNvPr>
            <p:cNvSpPr txBox="1"/>
            <p:nvPr/>
          </p:nvSpPr>
          <p:spPr>
            <a:xfrm>
              <a:off x="951666" y="2385612"/>
              <a:ext cx="55179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B050"/>
                  </a:solidFill>
                </a:rPr>
                <a:t>a</a:t>
              </a:r>
            </a:p>
          </p:txBody>
        </p:sp>
        <p:cxnSp>
          <p:nvCxnSpPr>
            <p:cNvPr id="48" name="Connector: Elbow 47">
              <a:extLst>
                <a:ext uri="{FF2B5EF4-FFF2-40B4-BE49-F238E27FC236}">
                  <a16:creationId xmlns:a16="http://schemas.microsoft.com/office/drawing/2014/main" id="{385E8FCB-437A-49BD-B0F0-3EA12C9128B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02707" y="1977244"/>
              <a:ext cx="834358" cy="297180"/>
            </a:xfrm>
            <a:prstGeom prst="bentConnector3">
              <a:avLst>
                <a:gd name="adj1" fmla="val 95958"/>
              </a:avLst>
            </a:prstGeom>
            <a:ln>
              <a:solidFill>
                <a:srgbClr val="00B05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or: Elbow 48">
              <a:extLst>
                <a:ext uri="{FF2B5EF4-FFF2-40B4-BE49-F238E27FC236}">
                  <a16:creationId xmlns:a16="http://schemas.microsoft.com/office/drawing/2014/main" id="{4D98EBA7-55ED-4E28-93A1-41D95F6D360D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24949" y="3265875"/>
              <a:ext cx="949607" cy="256910"/>
            </a:xfrm>
            <a:prstGeom prst="bentConnector3">
              <a:avLst>
                <a:gd name="adj1" fmla="val 96593"/>
              </a:avLst>
            </a:prstGeom>
            <a:ln>
              <a:solidFill>
                <a:srgbClr val="00B05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BCA1D7A-B782-4B63-9753-D5CDD6AF5392}"/>
                  </a:ext>
                </a:extLst>
              </p:cNvPr>
              <p:cNvSpPr txBox="1"/>
              <p:nvPr/>
            </p:nvSpPr>
            <p:spPr>
              <a:xfrm flipV="1">
                <a:off x="3218399" y="3018173"/>
                <a:ext cx="677108" cy="2250786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×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3200" b="1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BCA1D7A-B782-4B63-9753-D5CDD6AF5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3218399" y="3018173"/>
                <a:ext cx="677108" cy="2250786"/>
              </a:xfrm>
              <a:prstGeom prst="rect">
                <a:avLst/>
              </a:prstGeom>
              <a:blipFill>
                <a:blip r:embed="rId4"/>
                <a:stretch>
                  <a:fillRect l="-22523" r="-7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4307079-92FC-4EFA-9088-AE97FCD1DE3B}"/>
                  </a:ext>
                </a:extLst>
              </p:cNvPr>
              <p:cNvSpPr txBox="1"/>
              <p:nvPr/>
            </p:nvSpPr>
            <p:spPr>
              <a:xfrm>
                <a:off x="850231" y="5268959"/>
                <a:ext cx="2155139" cy="58477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×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3200" b="1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4307079-92FC-4EFA-9088-AE97FCD1D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31" y="5268959"/>
                <a:ext cx="2155139" cy="584775"/>
              </a:xfrm>
              <a:prstGeom prst="rect">
                <a:avLst/>
              </a:prstGeom>
              <a:blipFill>
                <a:blip r:embed="rId5"/>
                <a:stretch>
                  <a:fillRect t="-1562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CE62B944-1797-417A-91CC-58B583314217}"/>
              </a:ext>
            </a:extLst>
          </p:cNvPr>
          <p:cNvSpPr txBox="1"/>
          <p:nvPr/>
        </p:nvSpPr>
        <p:spPr>
          <a:xfrm>
            <a:off x="7314901" y="1595088"/>
            <a:ext cx="1097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-25000" dirty="0"/>
              <a:t>+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CD0B79A-1115-42E3-A236-1FFCE06DEA7A}"/>
              </a:ext>
            </a:extLst>
          </p:cNvPr>
          <p:cNvSpPr txBox="1"/>
          <p:nvPr/>
        </p:nvSpPr>
        <p:spPr>
          <a:xfrm>
            <a:off x="8489910" y="1602527"/>
            <a:ext cx="1097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-25000" dirty="0"/>
              <a:t>+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6C342B0-0630-47B8-BAD4-23455FF48968}"/>
              </a:ext>
            </a:extLst>
          </p:cNvPr>
          <p:cNvSpPr txBox="1"/>
          <p:nvPr/>
        </p:nvSpPr>
        <p:spPr>
          <a:xfrm>
            <a:off x="10094223" y="1610189"/>
            <a:ext cx="1097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-25000" dirty="0"/>
              <a:t>+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A79F871-BFB8-4414-B94B-3AB127957CA3}"/>
              </a:ext>
            </a:extLst>
          </p:cNvPr>
          <p:cNvSpPr txBox="1"/>
          <p:nvPr/>
        </p:nvSpPr>
        <p:spPr>
          <a:xfrm>
            <a:off x="5746952" y="1578771"/>
            <a:ext cx="1097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-25000" dirty="0"/>
              <a:t>=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7A2E82D1-B50B-4A1C-9FF6-76F3AB99E12C}"/>
              </a:ext>
            </a:extLst>
          </p:cNvPr>
          <p:cNvGrpSpPr/>
          <p:nvPr/>
        </p:nvGrpSpPr>
        <p:grpSpPr>
          <a:xfrm>
            <a:off x="6571068" y="1429020"/>
            <a:ext cx="1108962" cy="1097280"/>
            <a:chOff x="6571068" y="1274961"/>
            <a:chExt cx="1108962" cy="109728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D7AEDD1-1EE4-4835-A8BF-AD9ED89FE80B}"/>
                </a:ext>
              </a:extLst>
            </p:cNvPr>
            <p:cNvSpPr/>
            <p:nvPr/>
          </p:nvSpPr>
          <p:spPr>
            <a:xfrm>
              <a:off x="6571068" y="1274961"/>
              <a:ext cx="1097280" cy="10972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D800A68E-064E-40A6-83F4-0BFC7691EE8E}"/>
                    </a:ext>
                  </a:extLst>
                </p:cNvPr>
                <p:cNvSpPr txBox="1"/>
                <p:nvPr/>
              </p:nvSpPr>
              <p:spPr>
                <a:xfrm>
                  <a:off x="6949772" y="1725862"/>
                  <a:ext cx="730258" cy="5959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D800A68E-064E-40A6-83F4-0BFC7691EE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9772" y="1725862"/>
                  <a:ext cx="730258" cy="5959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A4A09F2F-913D-4CBF-8579-9EB7D0445BF7}"/>
              </a:ext>
            </a:extLst>
          </p:cNvPr>
          <p:cNvGrpSpPr/>
          <p:nvPr/>
        </p:nvGrpSpPr>
        <p:grpSpPr>
          <a:xfrm>
            <a:off x="10821174" y="1886220"/>
            <a:ext cx="730258" cy="703982"/>
            <a:chOff x="10821174" y="1732161"/>
            <a:chExt cx="730258" cy="703982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2DB7D4E-72A7-4317-B7BA-3CFEE8DB5D6B}"/>
                </a:ext>
              </a:extLst>
            </p:cNvPr>
            <p:cNvSpPr/>
            <p:nvPr/>
          </p:nvSpPr>
          <p:spPr>
            <a:xfrm>
              <a:off x="10870109" y="1732161"/>
              <a:ext cx="640080" cy="64008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2857FC9F-677C-4B20-818C-033CF185D535}"/>
                    </a:ext>
                  </a:extLst>
                </p:cNvPr>
                <p:cNvSpPr txBox="1"/>
                <p:nvPr/>
              </p:nvSpPr>
              <p:spPr>
                <a:xfrm>
                  <a:off x="10821174" y="1840211"/>
                  <a:ext cx="730258" cy="5959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2857FC9F-677C-4B20-818C-033CF185D5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21174" y="1840211"/>
                  <a:ext cx="730258" cy="5959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ED9CF14B-45AF-4ABA-B437-2CB1CDBF56FA}"/>
              </a:ext>
            </a:extLst>
          </p:cNvPr>
          <p:cNvGrpSpPr/>
          <p:nvPr/>
        </p:nvGrpSpPr>
        <p:grpSpPr>
          <a:xfrm>
            <a:off x="8011928" y="1426325"/>
            <a:ext cx="790086" cy="1097280"/>
            <a:chOff x="8011928" y="1272266"/>
            <a:chExt cx="790086" cy="1097280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9564247-A06F-4F32-82F3-75DA31D1C121}"/>
                </a:ext>
              </a:extLst>
            </p:cNvPr>
            <p:cNvSpPr/>
            <p:nvPr/>
          </p:nvSpPr>
          <p:spPr>
            <a:xfrm>
              <a:off x="8155065" y="1272266"/>
              <a:ext cx="640080" cy="109728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09FCD6CA-B8BF-4E97-B6FE-963E10920798}"/>
                    </a:ext>
                  </a:extLst>
                </p:cNvPr>
                <p:cNvSpPr txBox="1"/>
                <p:nvPr/>
              </p:nvSpPr>
              <p:spPr>
                <a:xfrm>
                  <a:off x="8011928" y="1744536"/>
                  <a:ext cx="790086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</m:oMath>
                    </m:oMathPara>
                  </a14:m>
                  <a:endParaRPr lang="en-US" sz="32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09FCD6CA-B8BF-4E97-B6FE-963E109207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1928" y="1744536"/>
                  <a:ext cx="790086" cy="5847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4BE2E5DB-68AF-485F-A74C-B8E5671074F0}"/>
              </a:ext>
            </a:extLst>
          </p:cNvPr>
          <p:cNvGrpSpPr/>
          <p:nvPr/>
        </p:nvGrpSpPr>
        <p:grpSpPr>
          <a:xfrm>
            <a:off x="9306413" y="1879921"/>
            <a:ext cx="1097280" cy="667547"/>
            <a:chOff x="9306413" y="1725862"/>
            <a:chExt cx="1097280" cy="667547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6CE8A18-C587-4345-BEB8-B7C185DC05F7}"/>
                </a:ext>
              </a:extLst>
            </p:cNvPr>
            <p:cNvSpPr/>
            <p:nvPr/>
          </p:nvSpPr>
          <p:spPr>
            <a:xfrm rot="16200000">
              <a:off x="9535013" y="1497262"/>
              <a:ext cx="640080" cy="109728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A32ACB0D-9CCF-4F1D-977A-8278FC86A6FD}"/>
                    </a:ext>
                  </a:extLst>
                </p:cNvPr>
                <p:cNvSpPr txBox="1"/>
                <p:nvPr/>
              </p:nvSpPr>
              <p:spPr>
                <a:xfrm>
                  <a:off x="9566344" y="1808634"/>
                  <a:ext cx="551793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</m:oMath>
                    </m:oMathPara>
                  </a14:m>
                  <a:endParaRPr lang="en-US" sz="32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A32ACB0D-9CCF-4F1D-977A-8278FC86A6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6344" y="1808634"/>
                  <a:ext cx="551793" cy="58477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7" name="Picture 76">
            <a:extLst>
              <a:ext uri="{FF2B5EF4-FFF2-40B4-BE49-F238E27FC236}">
                <a16:creationId xmlns:a16="http://schemas.microsoft.com/office/drawing/2014/main" id="{4B3DEF0A-6541-469C-BE98-997CA5087F7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8" t="5523" r="6041" b="6449"/>
          <a:stretch/>
        </p:blipFill>
        <p:spPr>
          <a:xfrm>
            <a:off x="4116830" y="960061"/>
            <a:ext cx="1838074" cy="1910910"/>
          </a:xfrm>
          <a:prstGeom prst="rect">
            <a:avLst/>
          </a:prstGeom>
        </p:spPr>
      </p:pic>
      <p:cxnSp>
        <p:nvCxnSpPr>
          <p:cNvPr id="91" name="Connector: Elbow 90">
            <a:extLst>
              <a:ext uri="{FF2B5EF4-FFF2-40B4-BE49-F238E27FC236}">
                <a16:creationId xmlns:a16="http://schemas.microsoft.com/office/drawing/2014/main" id="{1493441E-A3DA-4A47-8581-43A580B5828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704854" y="1676750"/>
            <a:ext cx="1188720" cy="1920240"/>
          </a:xfrm>
          <a:prstGeom prst="bentConnector2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or: Elbow 119">
            <a:extLst>
              <a:ext uri="{FF2B5EF4-FFF2-40B4-BE49-F238E27FC236}">
                <a16:creationId xmlns:a16="http://schemas.microsoft.com/office/drawing/2014/main" id="{4BE40576-627E-4D13-9378-8832F4179B11}"/>
              </a:ext>
            </a:extLst>
          </p:cNvPr>
          <p:cNvCxnSpPr>
            <a:cxnSpLocks/>
          </p:cNvCxnSpPr>
          <p:nvPr/>
        </p:nvCxnSpPr>
        <p:spPr>
          <a:xfrm rot="16200000" flipH="1">
            <a:off x="5255343" y="2626065"/>
            <a:ext cx="548640" cy="548640"/>
          </a:xfrm>
          <a:prstGeom prst="bentConnector2">
            <a:avLst/>
          </a:prstGeom>
          <a:ln w="28575">
            <a:solidFill>
              <a:schemeClr val="tx2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1CF8268A-F218-44B5-AD45-0C4FE5A0755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3" r="5655" b="26022"/>
          <a:stretch/>
        </p:blipFill>
        <p:spPr>
          <a:xfrm>
            <a:off x="5514575" y="2779587"/>
            <a:ext cx="6131412" cy="5959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3053877-B1C1-413D-91E0-02C3B35870D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44" b="28991"/>
          <a:stretch/>
        </p:blipFill>
        <p:spPr>
          <a:xfrm>
            <a:off x="5624999" y="3133360"/>
            <a:ext cx="5566504" cy="761916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03971983-68C2-4E6D-B803-37E55A75718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" t="9596" r="33279" b="28991"/>
          <a:stretch/>
        </p:blipFill>
        <p:spPr>
          <a:xfrm>
            <a:off x="5820517" y="3839539"/>
            <a:ext cx="5158073" cy="658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3431E6-4D61-4A56-BD88-E0EA7CDA70E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2"/>
          <a:stretch/>
        </p:blipFill>
        <p:spPr>
          <a:xfrm>
            <a:off x="4546401" y="4084818"/>
            <a:ext cx="7345822" cy="147652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0E7AD84-6154-46C3-BB46-BAA638C0F2BE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" t="1606" r="3016" b="16212"/>
          <a:stretch/>
        </p:blipFill>
        <p:spPr>
          <a:xfrm>
            <a:off x="4486461" y="5360944"/>
            <a:ext cx="7157747" cy="6463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CFC0A30-3901-4591-BF3B-10B6D067E460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4" b="26093"/>
          <a:stretch/>
        </p:blipFill>
        <p:spPr>
          <a:xfrm>
            <a:off x="164414" y="392338"/>
            <a:ext cx="5457255" cy="56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1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5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0"/>
                            </p:stCondLst>
                            <p:childTnLst>
                              <p:par>
                                <p:cTn id="7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0"/>
                            </p:stCondLst>
                            <p:childTnLst>
                              <p:par>
                                <p:cTn id="8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5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9500"/>
                            </p:stCondLst>
                            <p:childTnLst>
                              <p:par>
                                <p:cTn id="9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15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5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300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/>
      <p:bldP spid="9" grpId="0"/>
      <p:bldP spid="10" grpId="0"/>
      <p:bldP spid="12" grpId="0"/>
      <p:bldP spid="13" grpId="0"/>
      <p:bldP spid="15" grpId="0"/>
      <p:bldP spid="52" grpId="0"/>
      <p:bldP spid="53" grpId="0"/>
      <p:bldP spid="65" grpId="0"/>
      <p:bldP spid="66" grpId="0"/>
      <p:bldP spid="67" grpId="0"/>
      <p:bldP spid="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DABEFD8-23BE-41C5-BEF1-C6194EF208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" t="12748" r="3041" b="10198"/>
          <a:stretch/>
        </p:blipFill>
        <p:spPr>
          <a:xfrm>
            <a:off x="1648918" y="3207894"/>
            <a:ext cx="8769246" cy="10193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19E7C4-B99D-4E89-B1AC-67EECD0ED4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0" b="24711"/>
          <a:stretch/>
        </p:blipFill>
        <p:spPr>
          <a:xfrm>
            <a:off x="813840" y="1034321"/>
            <a:ext cx="3170195" cy="59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6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CB2E69-43A9-4C79-BBAF-5C71D4F9ED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t="4128" r="4564" b="4631"/>
          <a:stretch/>
        </p:blipFill>
        <p:spPr>
          <a:xfrm>
            <a:off x="7723553" y="1430160"/>
            <a:ext cx="4242217" cy="40773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6B5663-D250-44E4-80D0-268D8D8995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" r="5990" b="30657"/>
          <a:stretch/>
        </p:blipFill>
        <p:spPr>
          <a:xfrm>
            <a:off x="828077" y="1372156"/>
            <a:ext cx="5154733" cy="596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1A061B-32C5-4EE0-8AD3-74FD50B10B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0" r="6402" b="7761"/>
          <a:stretch/>
        </p:blipFill>
        <p:spPr>
          <a:xfrm>
            <a:off x="574554" y="2257575"/>
            <a:ext cx="7315200" cy="5960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F52FAE-B875-4D13-B288-8016AE0425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30" y="3028654"/>
            <a:ext cx="7291448" cy="13778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9A7975-F3A7-444B-9171-EA2777ED46E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5" r="5158" b="18131"/>
          <a:stretch/>
        </p:blipFill>
        <p:spPr>
          <a:xfrm>
            <a:off x="335632" y="5179101"/>
            <a:ext cx="7169822" cy="6567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087777-1CFC-44D0-AF2D-043EAA9B029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3"/>
          <a:stretch/>
        </p:blipFill>
        <p:spPr>
          <a:xfrm>
            <a:off x="828077" y="599524"/>
            <a:ext cx="4791871" cy="66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7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FE2032-27E8-44CC-A244-34D7AE7F11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4254" r="4564" b="4505"/>
          <a:stretch/>
        </p:blipFill>
        <p:spPr>
          <a:xfrm>
            <a:off x="342131" y="2764918"/>
            <a:ext cx="4101031" cy="39696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EC812D-44C5-4177-A4EF-55AF93726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714" y="1093132"/>
            <a:ext cx="2078916" cy="20118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AC79C4-92BF-470A-8544-6D72266B0A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091" y="900416"/>
            <a:ext cx="1408298" cy="21703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F2CA58-8FC7-4D4C-98B2-4FDF5551EC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846" y="2040467"/>
            <a:ext cx="2030144" cy="10303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E1F3934-81DA-4078-96D6-7A903B9D7C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694" y="2040467"/>
            <a:ext cx="1219306" cy="104860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0D3CB00-48F2-4BE2-872A-14E2097C62B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6" t="18150" r="36534" b="30244"/>
          <a:stretch/>
        </p:blipFill>
        <p:spPr>
          <a:xfrm>
            <a:off x="6205296" y="2210825"/>
            <a:ext cx="494675" cy="70788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87706AC-D458-454C-A877-4DD625AC2DA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6" t="18150" r="36534" b="30244"/>
          <a:stretch/>
        </p:blipFill>
        <p:spPr>
          <a:xfrm>
            <a:off x="7907065" y="2212847"/>
            <a:ext cx="494675" cy="70788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4F87DF4-B9E7-4B73-BD1E-6EA163358B4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6" t="18150" r="36534" b="30244"/>
          <a:stretch/>
        </p:blipFill>
        <p:spPr>
          <a:xfrm>
            <a:off x="10433990" y="2312396"/>
            <a:ext cx="494675" cy="70788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C820C60-5248-44C2-9FBF-D1234DC0798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5" t="23103" r="25736" b="35985"/>
          <a:stretch/>
        </p:blipFill>
        <p:spPr>
          <a:xfrm>
            <a:off x="3361315" y="1339573"/>
            <a:ext cx="654865" cy="65846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F105F71-6BAA-4B39-A0B5-34F8C04CBAF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12"/>
          <a:stretch/>
        </p:blipFill>
        <p:spPr>
          <a:xfrm>
            <a:off x="4367286" y="4812946"/>
            <a:ext cx="7364606" cy="101267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2FBFF17-E123-4BC2-9D55-53AC111A1F4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5" r="5158" b="18131"/>
          <a:stretch/>
        </p:blipFill>
        <p:spPr>
          <a:xfrm>
            <a:off x="4209974" y="5957584"/>
            <a:ext cx="7169822" cy="65677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ABDDF2D-4153-4743-89D6-9FEE2C1EF08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" t="-995" r="3234" b="12195"/>
          <a:stretch/>
        </p:blipFill>
        <p:spPr>
          <a:xfrm>
            <a:off x="4459296" y="3429000"/>
            <a:ext cx="7180586" cy="62799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DEC5DA93-CD04-42EB-AFD0-124AFC9EC75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r="14028" b="11199"/>
          <a:stretch/>
        </p:blipFill>
        <p:spPr>
          <a:xfrm>
            <a:off x="4781862" y="4121768"/>
            <a:ext cx="6026046" cy="627991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08DAEA13-F33B-4AD3-8130-57E850392E5D}"/>
              </a:ext>
            </a:extLst>
          </p:cNvPr>
          <p:cNvGrpSpPr/>
          <p:nvPr/>
        </p:nvGrpSpPr>
        <p:grpSpPr>
          <a:xfrm>
            <a:off x="1247728" y="1603947"/>
            <a:ext cx="2011680" cy="1314764"/>
            <a:chOff x="1247728" y="1603947"/>
            <a:chExt cx="2011680" cy="1314764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70BFCEE-88B8-4669-ABAE-AE9D187EB240}"/>
                </a:ext>
              </a:extLst>
            </p:cNvPr>
            <p:cNvCxnSpPr/>
            <p:nvPr/>
          </p:nvCxnSpPr>
          <p:spPr>
            <a:xfrm>
              <a:off x="1255891" y="1603948"/>
              <a:ext cx="0" cy="1314763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A9CE766-F2CE-4DC2-9A2B-658596CECE3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253568" y="598107"/>
              <a:ext cx="0" cy="201168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DB3D2F74-2969-4894-B905-3E56EEB944A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72"/>
          <a:stretch/>
        </p:blipFill>
        <p:spPr>
          <a:xfrm>
            <a:off x="122356" y="531158"/>
            <a:ext cx="6017274" cy="65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6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957559C-2D0B-4E4D-94CF-FC1E3A58EB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" t="229" r="3827"/>
          <a:stretch/>
        </p:blipFill>
        <p:spPr>
          <a:xfrm>
            <a:off x="154980" y="1872443"/>
            <a:ext cx="6084062" cy="59608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E088552-D648-454C-BDA5-4806E8CA09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7"/>
          <a:stretch/>
        </p:blipFill>
        <p:spPr>
          <a:xfrm>
            <a:off x="221284" y="2546659"/>
            <a:ext cx="6003521" cy="150584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6A8E204E-112C-4ADD-8AF9-ED33C726FC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5" b="6689"/>
          <a:stretch/>
        </p:blipFill>
        <p:spPr>
          <a:xfrm>
            <a:off x="281094" y="3993009"/>
            <a:ext cx="5862956" cy="101566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ADE9077-0AB1-4567-BA8B-593AAB501F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55"/>
          <a:stretch/>
        </p:blipFill>
        <p:spPr>
          <a:xfrm>
            <a:off x="170542" y="5109012"/>
            <a:ext cx="6084061" cy="785607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1069A701-0469-4B45-B77C-92235C1D6611}"/>
              </a:ext>
            </a:extLst>
          </p:cNvPr>
          <p:cNvGrpSpPr/>
          <p:nvPr/>
        </p:nvGrpSpPr>
        <p:grpSpPr>
          <a:xfrm>
            <a:off x="256534" y="5894619"/>
            <a:ext cx="11537676" cy="693961"/>
            <a:chOff x="2551648" y="5817055"/>
            <a:chExt cx="9438522" cy="693961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FA39F227-271A-4B51-814A-BA32814B6E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44" b="21567"/>
            <a:stretch/>
          </p:blipFill>
          <p:spPr>
            <a:xfrm>
              <a:off x="4094254" y="5817055"/>
              <a:ext cx="7895916" cy="674216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9A9A23F-98C5-4D1D-8B8E-0E61583BF428}"/>
                </a:ext>
              </a:extLst>
            </p:cNvPr>
            <p:cNvSpPr txBox="1"/>
            <p:nvPr/>
          </p:nvSpPr>
          <p:spPr>
            <a:xfrm>
              <a:off x="2551648" y="5926241"/>
              <a:ext cx="18228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/>
                <a:t>অতএব</a:t>
              </a:r>
              <a:endParaRPr lang="en-US" sz="3200" dirty="0"/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42B30AA5-1D33-461E-B7AC-8B9CB29EF5A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" t="2427" r="8021" b="9447"/>
          <a:stretch/>
        </p:blipFill>
        <p:spPr>
          <a:xfrm>
            <a:off x="6126003" y="400097"/>
            <a:ext cx="5862956" cy="56037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56D571-593F-4168-B16B-D9114310DD2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" r="5990" b="30657"/>
          <a:stretch/>
        </p:blipFill>
        <p:spPr>
          <a:xfrm>
            <a:off x="221284" y="1192108"/>
            <a:ext cx="5154733" cy="596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AF70F9-FC4C-40C2-A317-3F62D3E2426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2" b="17121"/>
          <a:stretch/>
        </p:blipFill>
        <p:spPr>
          <a:xfrm>
            <a:off x="379409" y="361179"/>
            <a:ext cx="5635203" cy="62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5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F79112B1-38B7-4378-85B2-FD9AADDA7D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" t="3708" r="6763" b="7431"/>
          <a:stretch/>
        </p:blipFill>
        <p:spPr>
          <a:xfrm>
            <a:off x="211415" y="3400319"/>
            <a:ext cx="3253646" cy="30838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037FD3C-9A70-4EED-A46C-D39B35EBBCAB}"/>
                  </a:ext>
                </a:extLst>
              </p:cNvPr>
              <p:cNvSpPr txBox="1"/>
              <p:nvPr/>
            </p:nvSpPr>
            <p:spPr>
              <a:xfrm>
                <a:off x="8695009" y="1502070"/>
                <a:ext cx="914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037FD3C-9A70-4EED-A46C-D39B35EBB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5009" y="1502070"/>
                <a:ext cx="91440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>
            <a:extLst>
              <a:ext uri="{FF2B5EF4-FFF2-40B4-BE49-F238E27FC236}">
                <a16:creationId xmlns:a16="http://schemas.microsoft.com/office/drawing/2014/main" id="{DA8EE6D4-99D4-4CE1-9EC6-8B7B39EAD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51" y="1096750"/>
            <a:ext cx="1201016" cy="110956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7EC4571-D52C-4607-8F73-1C8ACBC11C7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76"/>
          <a:stretch/>
        </p:blipFill>
        <p:spPr>
          <a:xfrm>
            <a:off x="4187764" y="1342214"/>
            <a:ext cx="914400" cy="83522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A4604722-32EB-4AEC-A8AD-BFE52C3031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152" y="1045563"/>
            <a:ext cx="1018120" cy="1219306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EBA1E81A-EB3E-4BA6-B432-D6B9813114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692" y="1222363"/>
            <a:ext cx="1219306" cy="1042506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0BB83885-A052-4889-B44C-36F888C94BB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62"/>
          <a:stretch/>
        </p:blipFill>
        <p:spPr>
          <a:xfrm>
            <a:off x="2823367" y="1250766"/>
            <a:ext cx="1006071" cy="926672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00A12E19-7D27-459C-B2DD-66916C4B09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422" y="197245"/>
            <a:ext cx="902286" cy="202404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3736BD73-0F34-4658-A2C1-4165DC20AA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24348" y="801703"/>
            <a:ext cx="902286" cy="202404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C44508F0-8652-40CE-B89E-A72FC63A5D4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5" t="23353" r="31075" b="25607"/>
          <a:stretch/>
        </p:blipFill>
        <p:spPr>
          <a:xfrm>
            <a:off x="2204344" y="1490073"/>
            <a:ext cx="833943" cy="774796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0E4F9C9B-F932-48BA-8833-EE5F2885C26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5" t="23353" r="31075" b="25607"/>
          <a:stretch/>
        </p:blipFill>
        <p:spPr>
          <a:xfrm>
            <a:off x="3668465" y="1511713"/>
            <a:ext cx="833943" cy="774796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7E073C18-6EC1-45BD-B84D-F9A4952CF19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5" t="23353" r="31075" b="25607"/>
          <a:stretch/>
        </p:blipFill>
        <p:spPr>
          <a:xfrm>
            <a:off x="4990479" y="1544609"/>
            <a:ext cx="833943" cy="774796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7AF9E867-D9CA-4904-B113-7A3BAF3899B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5" t="23353" r="31075" b="25607"/>
          <a:stretch/>
        </p:blipFill>
        <p:spPr>
          <a:xfrm>
            <a:off x="6416456" y="1544609"/>
            <a:ext cx="833943" cy="774796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103952D0-B0AB-447F-A488-C4151D86602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5" t="23353" r="31075" b="25607"/>
          <a:stretch/>
        </p:blipFill>
        <p:spPr>
          <a:xfrm>
            <a:off x="7992662" y="1490073"/>
            <a:ext cx="833943" cy="774796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8EE0DE8B-E7E3-401A-8D66-98FA0435147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5" t="23353" r="31075" b="25607"/>
          <a:stretch/>
        </p:blipFill>
        <p:spPr>
          <a:xfrm>
            <a:off x="10461865" y="1437837"/>
            <a:ext cx="833943" cy="774796"/>
          </a:xfrm>
          <a:prstGeom prst="rect">
            <a:avLst/>
          </a:prstGeom>
        </p:spPr>
      </p:pic>
      <p:cxnSp>
        <p:nvCxnSpPr>
          <p:cNvPr id="93" name="Connector: Elbow 92">
            <a:extLst>
              <a:ext uri="{FF2B5EF4-FFF2-40B4-BE49-F238E27FC236}">
                <a16:creationId xmlns:a16="http://schemas.microsoft.com/office/drawing/2014/main" id="{97E3D1BB-A91F-445A-8F23-912D843C6028}"/>
              </a:ext>
            </a:extLst>
          </p:cNvPr>
          <p:cNvCxnSpPr>
            <a:stCxn id="38" idx="1"/>
          </p:cNvCxnSpPr>
          <p:nvPr/>
        </p:nvCxnSpPr>
        <p:spPr>
          <a:xfrm rot="10800000" flipV="1">
            <a:off x="749091" y="1651534"/>
            <a:ext cx="443160" cy="1477180"/>
          </a:xfrm>
          <a:prstGeom prst="bentConnector2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or: Elbow 98">
            <a:extLst>
              <a:ext uri="{FF2B5EF4-FFF2-40B4-BE49-F238E27FC236}">
                <a16:creationId xmlns:a16="http://schemas.microsoft.com/office/drawing/2014/main" id="{835F9AF3-20C0-4717-BD00-9A517BACCD9A}"/>
              </a:ext>
            </a:extLst>
          </p:cNvPr>
          <p:cNvCxnSpPr>
            <a:cxnSpLocks/>
          </p:cNvCxnSpPr>
          <p:nvPr/>
        </p:nvCxnSpPr>
        <p:spPr>
          <a:xfrm rot="10800000" flipV="1">
            <a:off x="1830595" y="2929797"/>
            <a:ext cx="883263" cy="457200"/>
          </a:xfrm>
          <a:prstGeom prst="bentConnector3">
            <a:avLst>
              <a:gd name="adj1" fmla="val 98423"/>
            </a:avLst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" name="Picture 113">
            <a:extLst>
              <a:ext uri="{FF2B5EF4-FFF2-40B4-BE49-F238E27FC236}">
                <a16:creationId xmlns:a16="http://schemas.microsoft.com/office/drawing/2014/main" id="{13D7B986-A80A-4830-90C3-6EE306C09F7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6" b="21567"/>
          <a:stretch/>
        </p:blipFill>
        <p:spPr>
          <a:xfrm>
            <a:off x="2713858" y="2554243"/>
            <a:ext cx="9323381" cy="674215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877E7591-D408-4F41-A826-5111B644F47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" b="21567"/>
          <a:stretch/>
        </p:blipFill>
        <p:spPr>
          <a:xfrm>
            <a:off x="3465061" y="3529088"/>
            <a:ext cx="8550647" cy="674215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D605FBD5-AEC2-442A-B89C-27903DA4D2D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4" b="21567"/>
          <a:stretch/>
        </p:blipFill>
        <p:spPr>
          <a:xfrm>
            <a:off x="3613967" y="4436510"/>
            <a:ext cx="7895916" cy="674216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F0DD4809-3EC2-4089-8E00-BEF5337D5DA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3" b="13942"/>
          <a:stretch/>
        </p:blipFill>
        <p:spPr>
          <a:xfrm>
            <a:off x="3752175" y="5265757"/>
            <a:ext cx="7895917" cy="739760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4ECC7D32-49C1-4493-BFAB-938DBE97A067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72"/>
          <a:stretch/>
        </p:blipFill>
        <p:spPr>
          <a:xfrm>
            <a:off x="176292" y="414575"/>
            <a:ext cx="6017274" cy="65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6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2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7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2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7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2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7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2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7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2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7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2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7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2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58D2A5-71D8-410D-AA45-6FACCD0F89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3" t="5279" r="7941" b="15924"/>
          <a:stretch/>
        </p:blipFill>
        <p:spPr>
          <a:xfrm>
            <a:off x="898473" y="2319728"/>
            <a:ext cx="9844166" cy="18737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AD3BAA0-903C-4F15-A69F-3CAD80CD2A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71"/>
          <a:stretch/>
        </p:blipFill>
        <p:spPr>
          <a:xfrm>
            <a:off x="1744512" y="531528"/>
            <a:ext cx="2755631" cy="72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6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697772-CB3A-4989-82C9-24EB9A5FA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25" y="852616"/>
            <a:ext cx="6608851" cy="6895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8114E2-C2C9-49AF-8400-011D074E54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" t="3232" r="6658" b="21098"/>
          <a:stretch/>
        </p:blipFill>
        <p:spPr>
          <a:xfrm>
            <a:off x="8454453" y="281231"/>
            <a:ext cx="3525874" cy="29680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E66409-9FB0-40D0-BC30-7A70D4E953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" r="5990" b="30657"/>
          <a:stretch/>
        </p:blipFill>
        <p:spPr>
          <a:xfrm>
            <a:off x="509665" y="1467217"/>
            <a:ext cx="5154733" cy="5960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3D3C23-47A5-4390-8205-5756C4DD89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85" y="4832431"/>
            <a:ext cx="10927830" cy="6340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96BFF1-13FD-4120-B6C0-5261CF3924C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7" b="-12010"/>
          <a:stretch/>
        </p:blipFill>
        <p:spPr>
          <a:xfrm>
            <a:off x="137408" y="5554673"/>
            <a:ext cx="11672341" cy="7138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E319C5-1033-4841-BC1E-949DA696861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5" t="-1847" r="8768" b="4080"/>
          <a:stretch/>
        </p:blipFill>
        <p:spPr>
          <a:xfrm>
            <a:off x="361575" y="2181400"/>
            <a:ext cx="8259581" cy="572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45C4A9E-5BBE-4E1D-BE9D-C6684386548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" t="583" r="979" b="7944"/>
          <a:stretch/>
        </p:blipFill>
        <p:spPr>
          <a:xfrm>
            <a:off x="333626" y="4057034"/>
            <a:ext cx="11672342" cy="5722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6CD4093-02D6-4E62-8904-B5877335E3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85" y="2796101"/>
            <a:ext cx="11723624" cy="129246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84E11C2-945B-4B01-9B3F-DE36986C932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28" b="30657"/>
          <a:stretch/>
        </p:blipFill>
        <p:spPr>
          <a:xfrm>
            <a:off x="333626" y="255805"/>
            <a:ext cx="4193404" cy="59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9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36B6C1-E879-413B-96F7-D2D29E7E5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62" y="737382"/>
            <a:ext cx="10754276" cy="538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1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855AF451-9B14-464F-BA0C-B6CB89023D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" t="3232" r="6658" b="21098"/>
          <a:stretch/>
        </p:blipFill>
        <p:spPr>
          <a:xfrm>
            <a:off x="223137" y="3175911"/>
            <a:ext cx="3590750" cy="3418897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675E1B2E-4D73-4D50-8083-DBDCFD78E0AA}"/>
              </a:ext>
            </a:extLst>
          </p:cNvPr>
          <p:cNvGrpSpPr/>
          <p:nvPr/>
        </p:nvGrpSpPr>
        <p:grpSpPr>
          <a:xfrm>
            <a:off x="454835" y="255084"/>
            <a:ext cx="11282330" cy="2169681"/>
            <a:chOff x="743997" y="452236"/>
            <a:chExt cx="11282330" cy="216968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6C80005-B051-42AC-8D6A-A4F7F6328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34" t="22168" r="35210" b="30713"/>
            <a:stretch/>
          </p:blipFill>
          <p:spPr>
            <a:xfrm>
              <a:off x="10882799" y="1928474"/>
              <a:ext cx="540394" cy="64633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40FEE58-5680-4D6B-8A4D-670F124D57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34" t="22168" r="35210" b="30713"/>
            <a:stretch/>
          </p:blipFill>
          <p:spPr>
            <a:xfrm>
              <a:off x="8080090" y="1975585"/>
              <a:ext cx="540394" cy="646332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2D2189A-DBC6-4B63-9232-EE2C4FD061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34" t="22168" r="35210" b="30713"/>
            <a:stretch/>
          </p:blipFill>
          <p:spPr>
            <a:xfrm>
              <a:off x="6389152" y="1932713"/>
              <a:ext cx="540394" cy="64633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898744E-7FCE-49B6-A35E-0FB1DA2F8F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34" t="22168" r="35210" b="30713"/>
            <a:stretch/>
          </p:blipFill>
          <p:spPr>
            <a:xfrm>
              <a:off x="4519986" y="1919121"/>
              <a:ext cx="540394" cy="64633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FF11DB8-0543-455C-9358-16434CA745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34" t="22168" r="35210" b="30713"/>
            <a:stretch/>
          </p:blipFill>
          <p:spPr>
            <a:xfrm>
              <a:off x="3360858" y="1837863"/>
              <a:ext cx="540394" cy="646332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5560CDE7-F43D-49ED-8B2A-1C33663758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34" t="22168" r="35210" b="30713"/>
            <a:stretch/>
          </p:blipFill>
          <p:spPr>
            <a:xfrm>
              <a:off x="1966190" y="1725089"/>
              <a:ext cx="540394" cy="646332"/>
            </a:xfrm>
            <a:prstGeom prst="rect">
              <a:avLst/>
            </a:prstGeom>
          </p:spPr>
        </p:pic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A5E036E-526E-44F0-82CB-B4B788D53F1B}"/>
                </a:ext>
              </a:extLst>
            </p:cNvPr>
            <p:cNvGrpSpPr/>
            <p:nvPr/>
          </p:nvGrpSpPr>
          <p:grpSpPr>
            <a:xfrm>
              <a:off x="5026351" y="1676186"/>
              <a:ext cx="1477183" cy="902859"/>
              <a:chOff x="5026351" y="1676186"/>
              <a:chExt cx="1477183" cy="902859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675C1D82-4960-4D2C-855B-A8A50D99AB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313513" y="1389024"/>
                <a:ext cx="902859" cy="1477183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1B078870-9562-4AC6-8F7D-823FD00018CB}"/>
                      </a:ext>
                    </a:extLst>
                  </p:cNvPr>
                  <p:cNvSpPr txBox="1"/>
                  <p:nvPr/>
                </p:nvSpPr>
                <p:spPr>
                  <a:xfrm>
                    <a:off x="5220448" y="1922083"/>
                    <a:ext cx="92679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𝑎𝑏𝑥𝑦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1B078870-9562-4AC6-8F7D-823FD00018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20448" y="1922083"/>
                    <a:ext cx="926790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974" r="-1316" b="-171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BE6CD6C-7C97-4070-BE49-9764A127BC0C}"/>
                </a:ext>
              </a:extLst>
            </p:cNvPr>
            <p:cNvGrpSpPr/>
            <p:nvPr/>
          </p:nvGrpSpPr>
          <p:grpSpPr>
            <a:xfrm>
              <a:off x="6866242" y="1630332"/>
              <a:ext cx="1379096" cy="924468"/>
              <a:chOff x="6866242" y="1630332"/>
              <a:chExt cx="1379096" cy="924468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91133DEA-9BFF-4B1E-9350-0DA832E873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6242" y="1630332"/>
                <a:ext cx="1379096" cy="92446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6EB476A0-AAEB-47D2-A02C-D5BB509A864C}"/>
                      </a:ext>
                    </a:extLst>
                  </p:cNvPr>
                  <p:cNvSpPr txBox="1"/>
                  <p:nvPr/>
                </p:nvSpPr>
                <p:spPr>
                  <a:xfrm>
                    <a:off x="7041423" y="1924302"/>
                    <a:ext cx="92679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𝑎𝑏𝑥𝑦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6EB476A0-AAEB-47D2-A02C-D5BB509A864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41423" y="1924302"/>
                    <a:ext cx="92679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974" r="-1316" b="-18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D412759-BA8A-4B3A-9AA1-C891A8D1FB4D}"/>
                </a:ext>
              </a:extLst>
            </p:cNvPr>
            <p:cNvGrpSpPr/>
            <p:nvPr/>
          </p:nvGrpSpPr>
          <p:grpSpPr>
            <a:xfrm>
              <a:off x="743997" y="1269031"/>
              <a:ext cx="1262644" cy="1239958"/>
              <a:chOff x="743997" y="1269031"/>
              <a:chExt cx="1262644" cy="1239958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0D3E1C67-7697-4742-A0BD-8588566A09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3997" y="1269031"/>
                <a:ext cx="1262644" cy="123995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C1F0C6FF-AEF6-4D48-B8C3-AC1C98817BB6}"/>
                      </a:ext>
                    </a:extLst>
                  </p:cNvPr>
                  <p:cNvSpPr txBox="1"/>
                  <p:nvPr/>
                </p:nvSpPr>
                <p:spPr>
                  <a:xfrm>
                    <a:off x="969088" y="1716428"/>
                    <a:ext cx="8926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C1F0C6FF-AEF6-4D48-B8C3-AC1C98817BB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9088" y="1716428"/>
                    <a:ext cx="892608" cy="58477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20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4FD2563-959F-48A6-91A6-3494F02C995E}"/>
                </a:ext>
              </a:extLst>
            </p:cNvPr>
            <p:cNvGrpSpPr/>
            <p:nvPr/>
          </p:nvGrpSpPr>
          <p:grpSpPr>
            <a:xfrm>
              <a:off x="2466133" y="1676186"/>
              <a:ext cx="929390" cy="849692"/>
              <a:chOff x="2466133" y="1676186"/>
              <a:chExt cx="929390" cy="849692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A57938-402C-4A49-AD3E-698EA0AD8036}"/>
                  </a:ext>
                </a:extLst>
              </p:cNvPr>
              <p:cNvSpPr/>
              <p:nvPr/>
            </p:nvSpPr>
            <p:spPr>
              <a:xfrm>
                <a:off x="2466133" y="1676186"/>
                <a:ext cx="929390" cy="849692"/>
              </a:xfrm>
              <a:prstGeom prst="rect">
                <a:avLst/>
              </a:prstGeom>
              <a:solidFill>
                <a:schemeClr val="accent4"/>
              </a:solidFill>
              <a:ln w="1905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7BB2DF76-F84C-4806-BAF1-A01DBAC3EFA8}"/>
                      </a:ext>
                    </a:extLst>
                  </p:cNvPr>
                  <p:cNvSpPr txBox="1"/>
                  <p:nvPr/>
                </p:nvSpPr>
                <p:spPr>
                  <a:xfrm>
                    <a:off x="2540519" y="1922083"/>
                    <a:ext cx="77552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7BB2DF76-F84C-4806-BAF1-A01DBAC3EFA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0519" y="1922083"/>
                    <a:ext cx="775522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362" r="-3150"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4063247-2833-48FD-B051-4531E16370CB}"/>
                </a:ext>
              </a:extLst>
            </p:cNvPr>
            <p:cNvGrpSpPr/>
            <p:nvPr/>
          </p:nvGrpSpPr>
          <p:grpSpPr>
            <a:xfrm>
              <a:off x="3909300" y="1975585"/>
              <a:ext cx="663192" cy="584775"/>
              <a:chOff x="3909300" y="1975585"/>
              <a:chExt cx="663192" cy="584775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543A7B2-5E8D-4641-8610-EFCF8EFEE216}"/>
                  </a:ext>
                </a:extLst>
              </p:cNvPr>
              <p:cNvSpPr/>
              <p:nvPr/>
            </p:nvSpPr>
            <p:spPr>
              <a:xfrm>
                <a:off x="3909300" y="1975585"/>
                <a:ext cx="663192" cy="533404"/>
              </a:xfrm>
              <a:prstGeom prst="rect">
                <a:avLst/>
              </a:prstGeom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AF165599-5A25-45AC-AD61-44BE65B481EC}"/>
                      </a:ext>
                    </a:extLst>
                  </p:cNvPr>
                  <p:cNvSpPr txBox="1"/>
                  <p:nvPr/>
                </p:nvSpPr>
                <p:spPr>
                  <a:xfrm>
                    <a:off x="4026045" y="1975585"/>
                    <a:ext cx="520021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AF165599-5A25-45AC-AD61-44BE65B481E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26045" y="1975585"/>
                    <a:ext cx="520021" cy="58477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88C2781-31F2-4944-954B-B47270892536}"/>
                </a:ext>
              </a:extLst>
            </p:cNvPr>
            <p:cNvGrpSpPr/>
            <p:nvPr/>
          </p:nvGrpSpPr>
          <p:grpSpPr>
            <a:xfrm>
              <a:off x="11363135" y="452236"/>
              <a:ext cx="663192" cy="2126809"/>
              <a:chOff x="11363135" y="452236"/>
              <a:chExt cx="663192" cy="2126809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743387D-DAA6-4A71-AFD6-E9835E4721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4515" b="50000"/>
              <a:stretch/>
            </p:blipFill>
            <p:spPr>
              <a:xfrm>
                <a:off x="11363135" y="452236"/>
                <a:ext cx="663192" cy="2126809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4B8B0642-5924-4D01-B545-39131EF27BF0}"/>
                      </a:ext>
                    </a:extLst>
                  </p:cNvPr>
                  <p:cNvSpPr txBox="1"/>
                  <p:nvPr/>
                </p:nvSpPr>
                <p:spPr>
                  <a:xfrm>
                    <a:off x="11423193" y="625811"/>
                    <a:ext cx="553998" cy="1779657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𝑎𝑥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𝑏𝑦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4B8B0642-5924-4D01-B545-39131EF27B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23193" y="625811"/>
                    <a:ext cx="553998" cy="177965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7441F9E-935C-4A70-B155-02C513A4601D}"/>
                </a:ext>
              </a:extLst>
            </p:cNvPr>
            <p:cNvGrpSpPr/>
            <p:nvPr/>
          </p:nvGrpSpPr>
          <p:grpSpPr>
            <a:xfrm>
              <a:off x="8508877" y="1965288"/>
              <a:ext cx="2433980" cy="576931"/>
              <a:chOff x="8508877" y="1965288"/>
              <a:chExt cx="2433980" cy="576931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22B1C0EA-8AE5-4711-936E-45A035299B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7974"/>
              <a:stretch/>
            </p:blipFill>
            <p:spPr>
              <a:xfrm>
                <a:off x="8508877" y="2008816"/>
                <a:ext cx="2433980" cy="533403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C07237AA-B11E-4A98-9A18-7C28DFB029D9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9399151" y="1380352"/>
                    <a:ext cx="553998" cy="172387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𝑎𝑥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𝑏𝑦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C07237AA-B11E-4A98-9A18-7C28DFB029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9399151" y="1380352"/>
                    <a:ext cx="553998" cy="172387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1B0D822-2590-4D76-A7BF-E3EC20BB8B88}"/>
              </a:ext>
            </a:extLst>
          </p:cNvPr>
          <p:cNvCxnSpPr>
            <a:cxnSpLocks/>
          </p:cNvCxnSpPr>
          <p:nvPr/>
        </p:nvCxnSpPr>
        <p:spPr>
          <a:xfrm rot="16200000">
            <a:off x="162399" y="2962928"/>
            <a:ext cx="1371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id="{D696A1B1-E279-4131-BD5C-B1C1D6D17D9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72"/>
          <a:stretch/>
        </p:blipFill>
        <p:spPr>
          <a:xfrm>
            <a:off x="352221" y="396860"/>
            <a:ext cx="6017274" cy="65846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BBFA421-8E82-43E1-82FD-BF7834C150C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12"/>
          <a:stretch/>
        </p:blipFill>
        <p:spPr>
          <a:xfrm>
            <a:off x="3966437" y="4539681"/>
            <a:ext cx="8037036" cy="7921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FE220A-AC4E-41C4-9C4E-C3998485253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86" b="15924"/>
          <a:stretch/>
        </p:blipFill>
        <p:spPr>
          <a:xfrm>
            <a:off x="3813886" y="3277748"/>
            <a:ext cx="8037037" cy="527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74E797-F066-48D7-A437-C19A1FA208E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535" y="2483370"/>
            <a:ext cx="10461396" cy="6340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8BBD9F-C702-4169-8083-47AA8F0D4B2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917" y="3918614"/>
            <a:ext cx="7803556" cy="6340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C9BE3C1-7A32-4A49-ADB0-271BC7F759E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734" y="5550021"/>
            <a:ext cx="7962066" cy="103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1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0EDEA8-48B0-4DEA-A197-A0A6B6390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524" y="649876"/>
            <a:ext cx="1365622" cy="16216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5EB98C-B071-49EA-ABAD-307209751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193" y="4007037"/>
            <a:ext cx="1329043" cy="15363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25A332-A26F-41D9-B40A-267295A4B6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346" y="2271553"/>
            <a:ext cx="1755800" cy="176799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64B73F-3C5D-42CD-AC28-F79C22ABFE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59" b="14638"/>
          <a:stretch/>
        </p:blipFill>
        <p:spPr>
          <a:xfrm>
            <a:off x="349927" y="2493684"/>
            <a:ext cx="9167981" cy="66092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CEAA729-99E2-41D5-AC41-43D50BD90CF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472" b="10988"/>
          <a:stretch/>
        </p:blipFill>
        <p:spPr>
          <a:xfrm>
            <a:off x="257451" y="3522937"/>
            <a:ext cx="9696785" cy="68918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9DAD593-D0CE-49D9-9FC8-120D4B34764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1" b="13992"/>
          <a:stretch/>
        </p:blipFill>
        <p:spPr>
          <a:xfrm>
            <a:off x="253268" y="4455077"/>
            <a:ext cx="9137258" cy="4771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F3A489D-421B-4906-9BF8-C30C136250F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9" r="8009"/>
          <a:stretch/>
        </p:blipFill>
        <p:spPr>
          <a:xfrm>
            <a:off x="313764" y="5069188"/>
            <a:ext cx="9954597" cy="11840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7F86E5-F5BA-45E8-8151-A269A8CD7FC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9" t="20902" r="33783" b="32810"/>
          <a:stretch/>
        </p:blipFill>
        <p:spPr>
          <a:xfrm>
            <a:off x="3848918" y="165214"/>
            <a:ext cx="2513849" cy="5560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7C0950-65EC-43EB-AA44-CB4CF46649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88" y="939253"/>
            <a:ext cx="9041152" cy="5425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3CAF460-67D4-4B0E-B645-6EFD6B73A5A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7" b="18626"/>
          <a:stretch/>
        </p:blipFill>
        <p:spPr>
          <a:xfrm>
            <a:off x="253268" y="1578366"/>
            <a:ext cx="9954597" cy="62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0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DADAF05-16B5-4CBF-B9A6-E7B8A98F75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66" r="51790" b="35324"/>
          <a:stretch/>
        </p:blipFill>
        <p:spPr>
          <a:xfrm>
            <a:off x="4171601" y="381687"/>
            <a:ext cx="3270599" cy="9291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C9B82E-C3FD-4C9B-BA0B-19EFBBEE9B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14" b="20703"/>
          <a:stretch/>
        </p:blipFill>
        <p:spPr>
          <a:xfrm>
            <a:off x="3644891" y="1575767"/>
            <a:ext cx="7399119" cy="12264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E1886D-7E7C-402F-972B-108B96357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7" y="553382"/>
            <a:ext cx="2767824" cy="25788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CACB4E-122D-4025-A597-CE5C99B44507}"/>
              </a:ext>
            </a:extLst>
          </p:cNvPr>
          <p:cNvSpPr txBox="1"/>
          <p:nvPr/>
        </p:nvSpPr>
        <p:spPr>
          <a:xfrm>
            <a:off x="8024648" y="256596"/>
            <a:ext cx="977462" cy="5474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EABF5DD-78CE-46B4-BD68-1E504E2E58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7" y="3167348"/>
            <a:ext cx="11053006" cy="98154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8597D72-7084-4D2D-BA5C-751DCAF2571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"/>
          <a:stretch/>
        </p:blipFill>
        <p:spPr>
          <a:xfrm>
            <a:off x="397968" y="4158009"/>
            <a:ext cx="11053006" cy="119492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A529619-16CE-4238-BA68-1366660882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"/>
          <a:stretch/>
        </p:blipFill>
        <p:spPr>
          <a:xfrm>
            <a:off x="555628" y="5212685"/>
            <a:ext cx="11080744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8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5301FD4-F82A-49D4-BFAF-EA114C2209DA}"/>
              </a:ext>
            </a:extLst>
          </p:cNvPr>
          <p:cNvGrpSpPr/>
          <p:nvPr/>
        </p:nvGrpSpPr>
        <p:grpSpPr>
          <a:xfrm>
            <a:off x="2998929" y="911147"/>
            <a:ext cx="5422693" cy="5054172"/>
            <a:chOff x="2998929" y="911147"/>
            <a:chExt cx="5422693" cy="505417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00CDC3E-9A8D-483C-812F-F12474874BD8}"/>
                </a:ext>
              </a:extLst>
            </p:cNvPr>
            <p:cNvSpPr/>
            <p:nvPr/>
          </p:nvSpPr>
          <p:spPr>
            <a:xfrm>
              <a:off x="2998929" y="911147"/>
              <a:ext cx="2430315" cy="223657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C066DC1-64C7-459B-846C-69942DC5FE12}"/>
                </a:ext>
              </a:extLst>
            </p:cNvPr>
            <p:cNvSpPr/>
            <p:nvPr/>
          </p:nvSpPr>
          <p:spPr>
            <a:xfrm>
              <a:off x="5429247" y="3147720"/>
              <a:ext cx="1795426" cy="1677430"/>
            </a:xfrm>
            <a:prstGeom prst="rect">
              <a:avLst/>
            </a:prstGeom>
            <a:solidFill>
              <a:srgbClr val="0070C0"/>
            </a:solidFill>
            <a:ln/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F254D70-618A-49CB-A61A-0B45FA310EDA}"/>
                </a:ext>
              </a:extLst>
            </p:cNvPr>
            <p:cNvSpPr/>
            <p:nvPr/>
          </p:nvSpPr>
          <p:spPr>
            <a:xfrm>
              <a:off x="3035346" y="3111650"/>
              <a:ext cx="2393898" cy="1655542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9050">
              <a:solidFill>
                <a:srgbClr val="FFFFFF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AC7433A-75E9-4B97-8150-D65865935E7D}"/>
                </a:ext>
              </a:extLst>
            </p:cNvPr>
            <p:cNvSpPr/>
            <p:nvPr/>
          </p:nvSpPr>
          <p:spPr>
            <a:xfrm>
              <a:off x="5429246" y="933031"/>
              <a:ext cx="1795425" cy="2236574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28575"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5D732B4-226B-46E9-909C-AE299BBE8F67}"/>
                </a:ext>
              </a:extLst>
            </p:cNvPr>
            <p:cNvSpPr/>
            <p:nvPr/>
          </p:nvSpPr>
          <p:spPr>
            <a:xfrm>
              <a:off x="7224670" y="4825146"/>
              <a:ext cx="1196951" cy="1140173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F2371F4-D9E5-49A9-B96F-5F3FD208730D}"/>
                </a:ext>
              </a:extLst>
            </p:cNvPr>
            <p:cNvSpPr/>
            <p:nvPr/>
          </p:nvSpPr>
          <p:spPr>
            <a:xfrm>
              <a:off x="2998929" y="4847032"/>
              <a:ext cx="4225742" cy="1118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CAE2C1E-1168-4451-9431-7C5CDFB9A86B}"/>
                </a:ext>
              </a:extLst>
            </p:cNvPr>
            <p:cNvSpPr/>
            <p:nvPr/>
          </p:nvSpPr>
          <p:spPr>
            <a:xfrm>
              <a:off x="7224671" y="911147"/>
              <a:ext cx="1196951" cy="3913999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19050">
              <a:solidFill>
                <a:srgbClr val="FFFFF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99CF07A-6544-4840-97D2-0C23A268A6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83" b="17755"/>
          <a:stretch/>
        </p:blipFill>
        <p:spPr>
          <a:xfrm>
            <a:off x="669560" y="1833123"/>
            <a:ext cx="10852879" cy="260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3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A7C692B-4370-413D-8989-FFE3D0B0E95B}"/>
              </a:ext>
            </a:extLst>
          </p:cNvPr>
          <p:cNvGrpSpPr/>
          <p:nvPr/>
        </p:nvGrpSpPr>
        <p:grpSpPr>
          <a:xfrm>
            <a:off x="694543" y="1643016"/>
            <a:ext cx="1469037" cy="766687"/>
            <a:chOff x="3462727" y="2306297"/>
            <a:chExt cx="2608290" cy="133182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56C3B5D-50EC-4F3E-A1AF-63D91571C2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96" t="6072" r="28437" b="8146"/>
            <a:stretch/>
          </p:blipFill>
          <p:spPr>
            <a:xfrm>
              <a:off x="3462727" y="2306297"/>
              <a:ext cx="1304145" cy="1331829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3B7E672-9993-43FD-959D-821C75A708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96" t="6072" r="28437" b="8146"/>
            <a:stretch/>
          </p:blipFill>
          <p:spPr>
            <a:xfrm>
              <a:off x="4766872" y="2306297"/>
              <a:ext cx="1304145" cy="1331829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7AF7069-8C70-4422-BA35-3B9329BBEDA5}"/>
              </a:ext>
            </a:extLst>
          </p:cNvPr>
          <p:cNvGrpSpPr/>
          <p:nvPr/>
        </p:nvGrpSpPr>
        <p:grpSpPr>
          <a:xfrm>
            <a:off x="3135445" y="1643016"/>
            <a:ext cx="1469037" cy="766687"/>
            <a:chOff x="3462727" y="2306297"/>
            <a:chExt cx="2608290" cy="133182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267578C-4716-4BF3-91CE-DCFC9242A3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96" t="6072" r="28437" b="8146"/>
            <a:stretch/>
          </p:blipFill>
          <p:spPr>
            <a:xfrm>
              <a:off x="3462727" y="2306297"/>
              <a:ext cx="1304145" cy="133182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11EDA8B-B37D-409D-95A3-ACF3344D40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96" t="6072" r="28437" b="8146"/>
            <a:stretch/>
          </p:blipFill>
          <p:spPr>
            <a:xfrm>
              <a:off x="4766872" y="2306297"/>
              <a:ext cx="1304145" cy="1331829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F6F49DC-70B3-4D31-AF03-1C1B87643848}"/>
              </a:ext>
            </a:extLst>
          </p:cNvPr>
          <p:cNvGrpSpPr/>
          <p:nvPr/>
        </p:nvGrpSpPr>
        <p:grpSpPr>
          <a:xfrm>
            <a:off x="5953268" y="1242321"/>
            <a:ext cx="1469038" cy="1533374"/>
            <a:chOff x="7989758" y="1848002"/>
            <a:chExt cx="1469038" cy="153337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15F842C-F16E-4D74-B156-E30F0C1934C5}"/>
                </a:ext>
              </a:extLst>
            </p:cNvPr>
            <p:cNvGrpSpPr/>
            <p:nvPr/>
          </p:nvGrpSpPr>
          <p:grpSpPr>
            <a:xfrm>
              <a:off x="7989759" y="2614689"/>
              <a:ext cx="1469037" cy="766687"/>
              <a:chOff x="3462727" y="2306297"/>
              <a:chExt cx="2608290" cy="1331829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DAB5CB07-BDF4-4D6F-BF44-9BDC3DAFB1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396" t="6072" r="28437" b="8146"/>
              <a:stretch/>
            </p:blipFill>
            <p:spPr>
              <a:xfrm>
                <a:off x="3462727" y="2306297"/>
                <a:ext cx="1304145" cy="1331829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7E841717-5E1D-4052-8F87-5AADAC8274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396" t="6072" r="28437" b="8146"/>
              <a:stretch/>
            </p:blipFill>
            <p:spPr>
              <a:xfrm>
                <a:off x="4766872" y="2306297"/>
                <a:ext cx="1304145" cy="1331829"/>
              </a:xfrm>
              <a:prstGeom prst="rect">
                <a:avLst/>
              </a:prstGeom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2598CBD-5193-4633-BE18-A08CD20FCADF}"/>
                </a:ext>
              </a:extLst>
            </p:cNvPr>
            <p:cNvGrpSpPr/>
            <p:nvPr/>
          </p:nvGrpSpPr>
          <p:grpSpPr>
            <a:xfrm>
              <a:off x="7989758" y="1848002"/>
              <a:ext cx="1469037" cy="766687"/>
              <a:chOff x="3462727" y="2306297"/>
              <a:chExt cx="2608290" cy="1331829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5FF9FAF-029F-425A-9A30-06235C0D80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396" t="6072" r="28437" b="8146"/>
              <a:stretch/>
            </p:blipFill>
            <p:spPr>
              <a:xfrm>
                <a:off x="3462727" y="2306297"/>
                <a:ext cx="1304145" cy="1331829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7267EA3C-3CF7-4739-8EA5-567ADC14EF3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396" t="6072" r="28437" b="8146"/>
              <a:stretch/>
            </p:blipFill>
            <p:spPr>
              <a:xfrm>
                <a:off x="4766872" y="2306297"/>
                <a:ext cx="1304145" cy="1331829"/>
              </a:xfrm>
              <a:prstGeom prst="rect">
                <a:avLst/>
              </a:prstGeom>
            </p:spPr>
          </p:pic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7CFA6BD3-D198-4136-A648-12D32DCFD4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1" t="26737" r="23908" b="38913"/>
          <a:stretch/>
        </p:blipFill>
        <p:spPr>
          <a:xfrm>
            <a:off x="2102372" y="1643015"/>
            <a:ext cx="1094282" cy="84751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A12AF3B-C84B-4F82-9010-B7A53164A9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8" t="33555" r="55989" b="43501"/>
          <a:stretch/>
        </p:blipFill>
        <p:spPr>
          <a:xfrm>
            <a:off x="4880553" y="1677915"/>
            <a:ext cx="916897" cy="847511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4EE21CE2-E915-4C21-BF43-7DE8063D062B}"/>
              </a:ext>
            </a:extLst>
          </p:cNvPr>
          <p:cNvGrpSpPr/>
          <p:nvPr/>
        </p:nvGrpSpPr>
        <p:grpSpPr>
          <a:xfrm>
            <a:off x="471793" y="4035864"/>
            <a:ext cx="1914538" cy="983902"/>
            <a:chOff x="914400" y="3429000"/>
            <a:chExt cx="2580288" cy="1600200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0B44BF2A-48B3-4F5F-A75B-43B2E1AABF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21" r="22138"/>
            <a:stretch/>
          </p:blipFill>
          <p:spPr>
            <a:xfrm>
              <a:off x="914400" y="3429000"/>
              <a:ext cx="1749971" cy="160020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5A73256-259F-4A35-AED1-C25D908241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21" r="54321"/>
            <a:stretch/>
          </p:blipFill>
          <p:spPr>
            <a:xfrm>
              <a:off x="2664371" y="3429000"/>
              <a:ext cx="830317" cy="1600200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923B57B-7471-4258-B97A-C6B00472819E}"/>
              </a:ext>
            </a:extLst>
          </p:cNvPr>
          <p:cNvGrpSpPr/>
          <p:nvPr/>
        </p:nvGrpSpPr>
        <p:grpSpPr>
          <a:xfrm>
            <a:off x="2943157" y="4051362"/>
            <a:ext cx="1928757" cy="978756"/>
            <a:chOff x="4125310" y="3429000"/>
            <a:chExt cx="2580288" cy="160020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4FECC7D-CFE3-4F59-87F5-A481AD6A23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21" r="22138"/>
            <a:stretch/>
          </p:blipFill>
          <p:spPr>
            <a:xfrm>
              <a:off x="4125310" y="3429000"/>
              <a:ext cx="1749971" cy="160020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4F713D6-9A0C-4C5F-82A4-2B010A29F7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21" r="54321"/>
            <a:stretch/>
          </p:blipFill>
          <p:spPr>
            <a:xfrm>
              <a:off x="5875281" y="3429000"/>
              <a:ext cx="830317" cy="160020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0A4F69E-C16A-43E6-914C-64FCFD95C017}"/>
              </a:ext>
            </a:extLst>
          </p:cNvPr>
          <p:cNvGrpSpPr/>
          <p:nvPr/>
        </p:nvGrpSpPr>
        <p:grpSpPr>
          <a:xfrm>
            <a:off x="5814543" y="3644160"/>
            <a:ext cx="2281782" cy="2103120"/>
            <a:chOff x="6327980" y="3188973"/>
            <a:chExt cx="1885854" cy="2125328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B8BC197-0741-4112-A325-E18593AB255F}"/>
                </a:ext>
              </a:extLst>
            </p:cNvPr>
            <p:cNvGrpSpPr/>
            <p:nvPr/>
          </p:nvGrpSpPr>
          <p:grpSpPr>
            <a:xfrm>
              <a:off x="6327980" y="3188973"/>
              <a:ext cx="1885854" cy="671512"/>
              <a:chOff x="7676493" y="3429001"/>
              <a:chExt cx="1895795" cy="1199077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41879002-3E91-49CE-9F0E-295BF08946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21" r="22138"/>
              <a:stretch/>
            </p:blipFill>
            <p:spPr>
              <a:xfrm>
                <a:off x="7676493" y="3429001"/>
                <a:ext cx="1294086" cy="1183332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A1B75BDC-4F05-49FC-A667-7E6FB9598A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21" r="54321"/>
              <a:stretch/>
            </p:blipFill>
            <p:spPr>
              <a:xfrm>
                <a:off x="8983726" y="3493793"/>
                <a:ext cx="588562" cy="1134285"/>
              </a:xfrm>
              <a:prstGeom prst="rect">
                <a:avLst/>
              </a:prstGeom>
            </p:spPr>
          </p:pic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6B4F028-EED8-4448-9CD9-946034F63F95}"/>
                </a:ext>
              </a:extLst>
            </p:cNvPr>
            <p:cNvGrpSpPr/>
            <p:nvPr/>
          </p:nvGrpSpPr>
          <p:grpSpPr>
            <a:xfrm>
              <a:off x="6385034" y="4642789"/>
              <a:ext cx="1828800" cy="671512"/>
              <a:chOff x="7676493" y="3429001"/>
              <a:chExt cx="1895795" cy="1199077"/>
            </a:xfrm>
          </p:grpSpPr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B4E8CBBB-329B-4E42-91C6-2BF0A67746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21" r="22138"/>
              <a:stretch/>
            </p:blipFill>
            <p:spPr>
              <a:xfrm>
                <a:off x="7676493" y="3429001"/>
                <a:ext cx="1294086" cy="1183332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710D11EA-7FEF-49D3-B117-8033ECC8B4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21" r="54321"/>
              <a:stretch/>
            </p:blipFill>
            <p:spPr>
              <a:xfrm>
                <a:off x="8983726" y="3493793"/>
                <a:ext cx="588562" cy="1134285"/>
              </a:xfrm>
              <a:prstGeom prst="rect">
                <a:avLst/>
              </a:prstGeom>
            </p:spPr>
          </p:pic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27377FE-7568-4581-8DAD-AD063523040E}"/>
                </a:ext>
              </a:extLst>
            </p:cNvPr>
            <p:cNvGrpSpPr/>
            <p:nvPr/>
          </p:nvGrpSpPr>
          <p:grpSpPr>
            <a:xfrm>
              <a:off x="6327980" y="3949278"/>
              <a:ext cx="1885854" cy="681747"/>
              <a:chOff x="7676493" y="3429001"/>
              <a:chExt cx="1895795" cy="1199077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DABCDB40-5D2A-47B3-A88E-8CC346412A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21" r="22138"/>
              <a:stretch/>
            </p:blipFill>
            <p:spPr>
              <a:xfrm>
                <a:off x="7676493" y="3429001"/>
                <a:ext cx="1294086" cy="1183332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BB7B7626-9CAA-4D72-8028-08BFA584DE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21" r="54321"/>
              <a:stretch/>
            </p:blipFill>
            <p:spPr>
              <a:xfrm>
                <a:off x="8983726" y="3493793"/>
                <a:ext cx="588562" cy="1134285"/>
              </a:xfrm>
              <a:prstGeom prst="rect">
                <a:avLst/>
              </a:prstGeom>
            </p:spPr>
          </p:pic>
        </p:grp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183133A4-C69C-4842-BF5E-01BE83D2A1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8" t="33555" r="55989" b="43501"/>
          <a:stretch/>
        </p:blipFill>
        <p:spPr>
          <a:xfrm>
            <a:off x="4919296" y="4322268"/>
            <a:ext cx="916897" cy="84751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660C0C4-D837-47D2-894E-9030EC309E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1" t="26737" r="23908" b="38913"/>
          <a:stretch/>
        </p:blipFill>
        <p:spPr>
          <a:xfrm>
            <a:off x="2105115" y="4262161"/>
            <a:ext cx="1094282" cy="847511"/>
          </a:xfrm>
          <a:prstGeom prst="rect">
            <a:avLst/>
          </a:prstGeom>
        </p:spPr>
      </p:pic>
      <p:grpSp>
        <p:nvGrpSpPr>
          <p:cNvPr id="95" name="Group 94">
            <a:extLst>
              <a:ext uri="{FF2B5EF4-FFF2-40B4-BE49-F238E27FC236}">
                <a16:creationId xmlns:a16="http://schemas.microsoft.com/office/drawing/2014/main" id="{4271AE67-CE6D-4C6F-A2B0-43BD30D91C6B}"/>
              </a:ext>
            </a:extLst>
          </p:cNvPr>
          <p:cNvGrpSpPr/>
          <p:nvPr/>
        </p:nvGrpSpPr>
        <p:grpSpPr>
          <a:xfrm>
            <a:off x="8396072" y="2148165"/>
            <a:ext cx="3168687" cy="2870566"/>
            <a:chOff x="8391997" y="1490302"/>
            <a:chExt cx="3168687" cy="2870566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AE849CB-935F-4226-8C0E-82CE51DAA6D0}"/>
                </a:ext>
              </a:extLst>
            </p:cNvPr>
            <p:cNvSpPr/>
            <p:nvPr/>
          </p:nvSpPr>
          <p:spPr>
            <a:xfrm>
              <a:off x="8682348" y="1742556"/>
              <a:ext cx="2620448" cy="2366058"/>
            </a:xfrm>
            <a:prstGeom prst="rect">
              <a:avLst/>
            </a:prstGeom>
            <a:solidFill>
              <a:schemeClr val="bg1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DC5F192-AE43-4E16-9411-5C6E59EFD92E}"/>
                </a:ext>
              </a:extLst>
            </p:cNvPr>
            <p:cNvGrpSpPr/>
            <p:nvPr/>
          </p:nvGrpSpPr>
          <p:grpSpPr>
            <a:xfrm>
              <a:off x="8391997" y="2830121"/>
              <a:ext cx="515776" cy="168635"/>
              <a:chOff x="8391997" y="2830121"/>
              <a:chExt cx="515776" cy="168635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D3D4FCAB-5484-4B29-A884-4F7A0189DBCC}"/>
                  </a:ext>
                </a:extLst>
              </p:cNvPr>
              <p:cNvCxnSpPr/>
              <p:nvPr/>
            </p:nvCxnSpPr>
            <p:spPr>
              <a:xfrm>
                <a:off x="8391997" y="2830121"/>
                <a:ext cx="51577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F9024355-742A-4921-B168-73FBCEE7C4C3}"/>
                  </a:ext>
                </a:extLst>
              </p:cNvPr>
              <p:cNvCxnSpPr/>
              <p:nvPr/>
            </p:nvCxnSpPr>
            <p:spPr>
              <a:xfrm>
                <a:off x="8391997" y="2998756"/>
                <a:ext cx="51577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4D2C0459-BA54-404D-AC1F-00515D22ACE1}"/>
                </a:ext>
              </a:extLst>
            </p:cNvPr>
            <p:cNvGrpSpPr/>
            <p:nvPr/>
          </p:nvGrpSpPr>
          <p:grpSpPr>
            <a:xfrm rot="16200000">
              <a:off x="9734684" y="1663872"/>
              <a:ext cx="515776" cy="168635"/>
              <a:chOff x="8391997" y="2830121"/>
              <a:chExt cx="515776" cy="168635"/>
            </a:xfrm>
          </p:grpSpPr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8FBF5CC0-713B-4F19-8A60-BA89D142660E}"/>
                  </a:ext>
                </a:extLst>
              </p:cNvPr>
              <p:cNvCxnSpPr/>
              <p:nvPr/>
            </p:nvCxnSpPr>
            <p:spPr>
              <a:xfrm>
                <a:off x="8391997" y="2830121"/>
                <a:ext cx="51577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F1A5956F-F775-47F0-9B29-8B8FE7B76625}"/>
                  </a:ext>
                </a:extLst>
              </p:cNvPr>
              <p:cNvCxnSpPr/>
              <p:nvPr/>
            </p:nvCxnSpPr>
            <p:spPr>
              <a:xfrm>
                <a:off x="8391997" y="2998756"/>
                <a:ext cx="51577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B1C52ECC-CDF8-4DEA-AD99-D062F62A3723}"/>
                </a:ext>
              </a:extLst>
            </p:cNvPr>
            <p:cNvGrpSpPr/>
            <p:nvPr/>
          </p:nvGrpSpPr>
          <p:grpSpPr>
            <a:xfrm>
              <a:off x="11044908" y="2914438"/>
              <a:ext cx="515776" cy="168635"/>
              <a:chOff x="8391997" y="2830121"/>
              <a:chExt cx="515776" cy="168635"/>
            </a:xfrm>
          </p:grpSpPr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E3EC813C-574E-4522-9028-D8C1002AAB95}"/>
                  </a:ext>
                </a:extLst>
              </p:cNvPr>
              <p:cNvCxnSpPr/>
              <p:nvPr/>
            </p:nvCxnSpPr>
            <p:spPr>
              <a:xfrm>
                <a:off x="8391997" y="2830121"/>
                <a:ext cx="51577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54EB3126-DBA5-4C17-A4F8-8E3984723664}"/>
                  </a:ext>
                </a:extLst>
              </p:cNvPr>
              <p:cNvCxnSpPr/>
              <p:nvPr/>
            </p:nvCxnSpPr>
            <p:spPr>
              <a:xfrm>
                <a:off x="8391997" y="2998756"/>
                <a:ext cx="51577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C9C9D206-15D6-4A51-AD3B-2042ED7FA773}"/>
                </a:ext>
              </a:extLst>
            </p:cNvPr>
            <p:cNvGrpSpPr/>
            <p:nvPr/>
          </p:nvGrpSpPr>
          <p:grpSpPr>
            <a:xfrm rot="16200000">
              <a:off x="9828997" y="4018662"/>
              <a:ext cx="515776" cy="168635"/>
              <a:chOff x="8391997" y="2830121"/>
              <a:chExt cx="515776" cy="168635"/>
            </a:xfrm>
          </p:grpSpPr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430A2269-8514-4322-A891-F0619B39A4F2}"/>
                  </a:ext>
                </a:extLst>
              </p:cNvPr>
              <p:cNvCxnSpPr/>
              <p:nvPr/>
            </p:nvCxnSpPr>
            <p:spPr>
              <a:xfrm>
                <a:off x="8391997" y="2830121"/>
                <a:ext cx="51577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0F5DAB4B-8EAB-4951-A0F7-705E18AD46B5}"/>
                  </a:ext>
                </a:extLst>
              </p:cNvPr>
              <p:cNvCxnSpPr/>
              <p:nvPr/>
            </p:nvCxnSpPr>
            <p:spPr>
              <a:xfrm>
                <a:off x="8391997" y="2998756"/>
                <a:ext cx="51577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47912781-CE4E-4D4B-8949-F7395D22143E}"/>
                </a:ext>
              </a:extLst>
            </p:cNvPr>
            <p:cNvGrpSpPr/>
            <p:nvPr/>
          </p:nvGrpSpPr>
          <p:grpSpPr>
            <a:xfrm>
              <a:off x="8682348" y="1732102"/>
              <a:ext cx="386701" cy="386701"/>
              <a:chOff x="8682348" y="1732102"/>
              <a:chExt cx="386701" cy="386701"/>
            </a:xfrm>
          </p:grpSpPr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1255EA17-D2A2-4AAA-A28B-AA7E9083BFC3}"/>
                  </a:ext>
                </a:extLst>
              </p:cNvPr>
              <p:cNvCxnSpPr/>
              <p:nvPr/>
            </p:nvCxnSpPr>
            <p:spPr>
              <a:xfrm>
                <a:off x="8682348" y="2102833"/>
                <a:ext cx="38670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0F61E64D-2EE1-42B4-AD17-49150411258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849738" y="1925453"/>
                <a:ext cx="38670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1" name="Picture 100">
            <a:extLst>
              <a:ext uri="{FF2B5EF4-FFF2-40B4-BE49-F238E27FC236}">
                <a16:creationId xmlns:a16="http://schemas.microsoft.com/office/drawing/2014/main" id="{E60B23FC-AF21-4022-B245-3494BBC57D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 t="11823" r="36681" b="19850"/>
          <a:stretch/>
        </p:blipFill>
        <p:spPr>
          <a:xfrm>
            <a:off x="528494" y="623779"/>
            <a:ext cx="1965884" cy="662321"/>
          </a:xfrm>
          <a:prstGeom prst="rect">
            <a:avLst/>
          </a:prstGeom>
        </p:spPr>
      </p:pic>
      <p:sp>
        <p:nvSpPr>
          <p:cNvPr id="102" name="Right Brace 101">
            <a:extLst>
              <a:ext uri="{FF2B5EF4-FFF2-40B4-BE49-F238E27FC236}">
                <a16:creationId xmlns:a16="http://schemas.microsoft.com/office/drawing/2014/main" id="{DB3658E3-B8A3-4068-B6FC-43E2821F4EA4}"/>
              </a:ext>
            </a:extLst>
          </p:cNvPr>
          <p:cNvSpPr/>
          <p:nvPr/>
        </p:nvSpPr>
        <p:spPr>
          <a:xfrm rot="16200000">
            <a:off x="1715406" y="1774285"/>
            <a:ext cx="423786" cy="1828800"/>
          </a:xfrm>
          <a:prstGeom prst="rightBrace">
            <a:avLst>
              <a:gd name="adj1" fmla="val 0"/>
              <a:gd name="adj2" fmla="val 52712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ight Brace 102">
            <a:extLst>
              <a:ext uri="{FF2B5EF4-FFF2-40B4-BE49-F238E27FC236}">
                <a16:creationId xmlns:a16="http://schemas.microsoft.com/office/drawing/2014/main" id="{7650843C-A4B4-4DDC-8909-232384F8FF51}"/>
              </a:ext>
            </a:extLst>
          </p:cNvPr>
          <p:cNvSpPr/>
          <p:nvPr/>
        </p:nvSpPr>
        <p:spPr>
          <a:xfrm rot="16200000">
            <a:off x="1911891" y="4388890"/>
            <a:ext cx="423786" cy="2011680"/>
          </a:xfrm>
          <a:prstGeom prst="rightBrace">
            <a:avLst>
              <a:gd name="adj1" fmla="val 0"/>
              <a:gd name="adj2" fmla="val 52712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05D774-0099-4CF6-B5D4-9A0EEE9705B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7" t="18254" r="15765" b="28515"/>
          <a:stretch/>
        </p:blipFill>
        <p:spPr>
          <a:xfrm>
            <a:off x="884420" y="2828387"/>
            <a:ext cx="6235908" cy="9540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467872-5B27-4A5C-9346-987BAE631DB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16706" r="15139" b="29760"/>
          <a:stretch/>
        </p:blipFill>
        <p:spPr>
          <a:xfrm>
            <a:off x="922200" y="5615679"/>
            <a:ext cx="6658109" cy="959524"/>
          </a:xfrm>
          <a:prstGeom prst="rect">
            <a:avLst/>
          </a:prstGeom>
        </p:spPr>
      </p:pic>
      <p:sp>
        <p:nvSpPr>
          <p:cNvPr id="63" name="Right Brace 62">
            <a:extLst>
              <a:ext uri="{FF2B5EF4-FFF2-40B4-BE49-F238E27FC236}">
                <a16:creationId xmlns:a16="http://schemas.microsoft.com/office/drawing/2014/main" id="{BBE87DD4-1515-485A-AF3F-40D478099D7C}"/>
              </a:ext>
            </a:extLst>
          </p:cNvPr>
          <p:cNvSpPr/>
          <p:nvPr/>
        </p:nvSpPr>
        <p:spPr>
          <a:xfrm rot="16200000">
            <a:off x="9791563" y="766442"/>
            <a:ext cx="423786" cy="2620450"/>
          </a:xfrm>
          <a:prstGeom prst="rightBrace">
            <a:avLst>
              <a:gd name="adj1" fmla="val 0"/>
              <a:gd name="adj2" fmla="val 52712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4AF0730-163D-4C08-8B9C-947819E4190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79" b="22592"/>
          <a:stretch/>
        </p:blipFill>
        <p:spPr>
          <a:xfrm>
            <a:off x="9726292" y="1231974"/>
            <a:ext cx="709346" cy="7503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945481-BF61-4C13-A37B-556C0EBFF4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117" y="3092804"/>
            <a:ext cx="1445391" cy="109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5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8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9500"/>
                            </p:stCondLst>
                            <p:childTnLst>
                              <p:par>
                                <p:cTn id="79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DC22F0A-94E4-4533-BB18-C624E1D11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51"/>
          <a:stretch/>
        </p:blipFill>
        <p:spPr>
          <a:xfrm>
            <a:off x="474048" y="3245508"/>
            <a:ext cx="10833531" cy="133204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82D80AF-D26B-4F08-B927-E9917A68B8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" t="4258" r="2270" b="15365"/>
          <a:stretch/>
        </p:blipFill>
        <p:spPr>
          <a:xfrm>
            <a:off x="368105" y="2015555"/>
            <a:ext cx="11455789" cy="122995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89E8823-54C0-4F4D-B977-E13F4DEB56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9" t="9084" r="16043" b="32260"/>
          <a:stretch/>
        </p:blipFill>
        <p:spPr>
          <a:xfrm>
            <a:off x="3309856" y="1548079"/>
            <a:ext cx="5161914" cy="302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1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22" presetClass="exit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" presetID="22" presetClass="exit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1BFB731-C64F-4246-A0E3-609AB973E6F4}"/>
              </a:ext>
            </a:extLst>
          </p:cNvPr>
          <p:cNvGrpSpPr/>
          <p:nvPr/>
        </p:nvGrpSpPr>
        <p:grpSpPr>
          <a:xfrm>
            <a:off x="3234056" y="892308"/>
            <a:ext cx="5120640" cy="4777983"/>
            <a:chOff x="2896607" y="532513"/>
            <a:chExt cx="5120640" cy="47779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2909D72-79F2-451B-8938-1DF612E5D914}"/>
                </a:ext>
              </a:extLst>
            </p:cNvPr>
            <p:cNvSpPr/>
            <p:nvPr/>
          </p:nvSpPr>
          <p:spPr>
            <a:xfrm>
              <a:off x="3170927" y="532513"/>
              <a:ext cx="4572000" cy="45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BDF97A8-B837-41DE-A54D-940C7F06F0E1}"/>
                </a:ext>
              </a:extLst>
            </p:cNvPr>
            <p:cNvSpPr/>
            <p:nvPr/>
          </p:nvSpPr>
          <p:spPr>
            <a:xfrm>
              <a:off x="2896607" y="5219056"/>
              <a:ext cx="5120640" cy="9144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1BD5F6E-7819-4356-91D5-0471B7E9B013}"/>
                </a:ext>
              </a:extLst>
            </p:cNvPr>
            <p:cNvSpPr/>
            <p:nvPr/>
          </p:nvSpPr>
          <p:spPr>
            <a:xfrm>
              <a:off x="7796529" y="4691411"/>
              <a:ext cx="220718" cy="504216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E8511DCC-B1D8-4B83-AAF5-A034F4428DCB}"/>
                </a:ext>
              </a:extLst>
            </p:cNvPr>
            <p:cNvSpPr/>
            <p:nvPr/>
          </p:nvSpPr>
          <p:spPr>
            <a:xfrm>
              <a:off x="3170927" y="585159"/>
              <a:ext cx="528323" cy="554997"/>
            </a:xfrm>
            <a:prstGeom prst="halfFram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A4CDE580-D4EA-49A0-8C6A-AF516FD40212}"/>
                </a:ext>
              </a:extLst>
            </p:cNvPr>
            <p:cNvSpPr/>
            <p:nvPr/>
          </p:nvSpPr>
          <p:spPr>
            <a:xfrm flipV="1">
              <a:off x="3188750" y="4549516"/>
              <a:ext cx="528323" cy="554997"/>
            </a:xfrm>
            <a:prstGeom prst="halfFram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30297E40-3161-4B13-B781-B8FCB32B7AC7}"/>
                </a:ext>
              </a:extLst>
            </p:cNvPr>
            <p:cNvSpPr/>
            <p:nvPr/>
          </p:nvSpPr>
          <p:spPr>
            <a:xfrm flipH="1" flipV="1">
              <a:off x="7214603" y="4549516"/>
              <a:ext cx="528323" cy="554997"/>
            </a:xfrm>
            <a:prstGeom prst="halfFram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id="{98BA7322-95E1-4A69-A76A-53B5DBB6F551}"/>
                </a:ext>
              </a:extLst>
            </p:cNvPr>
            <p:cNvSpPr/>
            <p:nvPr/>
          </p:nvSpPr>
          <p:spPr>
            <a:xfrm flipH="1">
              <a:off x="7214604" y="585159"/>
              <a:ext cx="528323" cy="554997"/>
            </a:xfrm>
            <a:prstGeom prst="halfFram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916AB2D-FF83-49A4-BFB8-8BD6ADEDD4E6}"/>
                </a:ext>
              </a:extLst>
            </p:cNvPr>
            <p:cNvSpPr/>
            <p:nvPr/>
          </p:nvSpPr>
          <p:spPr>
            <a:xfrm>
              <a:off x="2914430" y="4714840"/>
              <a:ext cx="220718" cy="504216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EFF152FF-1AAA-4F16-A926-1CCBF3B15C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9" t="9084" r="16043" b="32260"/>
          <a:stretch/>
        </p:blipFill>
        <p:spPr>
          <a:xfrm>
            <a:off x="3534316" y="1393692"/>
            <a:ext cx="4486673" cy="302947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193742-E8C6-418C-9B32-C5E115DB3444}"/>
              </a:ext>
            </a:extLst>
          </p:cNvPr>
          <p:cNvCxnSpPr/>
          <p:nvPr/>
        </p:nvCxnSpPr>
        <p:spPr>
          <a:xfrm>
            <a:off x="4268892" y="4423164"/>
            <a:ext cx="3017520" cy="0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99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F316A57-289E-4365-A444-3348FD401CBB}"/>
              </a:ext>
            </a:extLst>
          </p:cNvPr>
          <p:cNvGrpSpPr/>
          <p:nvPr/>
        </p:nvGrpSpPr>
        <p:grpSpPr>
          <a:xfrm>
            <a:off x="864743" y="1017189"/>
            <a:ext cx="6240298" cy="1258469"/>
            <a:chOff x="800834" y="1009275"/>
            <a:chExt cx="6240298" cy="125846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88A8200-39C9-42CF-B7EA-B8CA106023D1}"/>
                </a:ext>
              </a:extLst>
            </p:cNvPr>
            <p:cNvSpPr/>
            <p:nvPr/>
          </p:nvSpPr>
          <p:spPr>
            <a:xfrm>
              <a:off x="800834" y="1198624"/>
              <a:ext cx="5909932" cy="10691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EAE5CC8-2BCC-4917-94E5-D14173D87A74}"/>
                </a:ext>
              </a:extLst>
            </p:cNvPr>
            <p:cNvGrpSpPr/>
            <p:nvPr/>
          </p:nvGrpSpPr>
          <p:grpSpPr>
            <a:xfrm>
              <a:off x="6215443" y="1009275"/>
              <a:ext cx="825689" cy="1246406"/>
              <a:chOff x="5237060" y="2678349"/>
              <a:chExt cx="1235373" cy="1918227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97D9D3B-A54E-4665-85AF-E7D16071A78C}"/>
                  </a:ext>
                </a:extLst>
              </p:cNvPr>
              <p:cNvSpPr/>
              <p:nvPr/>
            </p:nvSpPr>
            <p:spPr>
              <a:xfrm rot="5400000">
                <a:off x="5934458" y="4047675"/>
                <a:ext cx="629004" cy="446947"/>
              </a:xfrm>
              <a:custGeom>
                <a:avLst/>
                <a:gdLst>
                  <a:gd name="connsiteX0" fmla="*/ 711432 w 1422864"/>
                  <a:gd name="connsiteY0" fmla="*/ 0 h 408385"/>
                  <a:gd name="connsiteX1" fmla="*/ 1415293 w 1422864"/>
                  <a:gd name="connsiteY1" fmla="*/ 361111 h 408385"/>
                  <a:gd name="connsiteX2" fmla="*/ 1422864 w 1422864"/>
                  <a:gd name="connsiteY2" fmla="*/ 408385 h 408385"/>
                  <a:gd name="connsiteX3" fmla="*/ 0 w 1422864"/>
                  <a:gd name="connsiteY3" fmla="*/ 408385 h 408385"/>
                  <a:gd name="connsiteX4" fmla="*/ 7571 w 1422864"/>
                  <a:gd name="connsiteY4" fmla="*/ 361111 h 408385"/>
                  <a:gd name="connsiteX5" fmla="*/ 711432 w 1422864"/>
                  <a:gd name="connsiteY5" fmla="*/ 0 h 408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2864" h="408385">
                    <a:moveTo>
                      <a:pt x="711432" y="0"/>
                    </a:moveTo>
                    <a:cubicBezTo>
                      <a:pt x="1058626" y="0"/>
                      <a:pt x="1348300" y="155025"/>
                      <a:pt x="1415293" y="361111"/>
                    </a:cubicBezTo>
                    <a:lnTo>
                      <a:pt x="1422864" y="408385"/>
                    </a:lnTo>
                    <a:lnTo>
                      <a:pt x="0" y="408385"/>
                    </a:lnTo>
                    <a:lnTo>
                      <a:pt x="7571" y="361111"/>
                    </a:lnTo>
                    <a:cubicBezTo>
                      <a:pt x="74564" y="155025"/>
                      <a:pt x="364238" y="0"/>
                      <a:pt x="711432" y="0"/>
                    </a:cubicBezTo>
                    <a:close/>
                  </a:path>
                </a:pathLst>
              </a:custGeom>
              <a:solidFill>
                <a:srgbClr val="00B0F0">
                  <a:alpha val="3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940E568-2143-43E6-9DA8-F4BB5642AB12}"/>
                  </a:ext>
                </a:extLst>
              </p:cNvPr>
              <p:cNvSpPr/>
              <p:nvPr/>
            </p:nvSpPr>
            <p:spPr>
              <a:xfrm>
                <a:off x="5237060" y="4078514"/>
                <a:ext cx="1002244" cy="518062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7719FBF-C535-4200-B2CE-22C5C3B63154}"/>
                  </a:ext>
                </a:extLst>
              </p:cNvPr>
              <p:cNvSpPr/>
              <p:nvPr/>
            </p:nvSpPr>
            <p:spPr>
              <a:xfrm>
                <a:off x="5621147" y="3256572"/>
                <a:ext cx="599298" cy="1039584"/>
              </a:xfrm>
              <a:custGeom>
                <a:avLst/>
                <a:gdLst>
                  <a:gd name="connsiteX0" fmla="*/ 0 w 1342103"/>
                  <a:gd name="connsiteY0" fmla="*/ 0 h 1907181"/>
                  <a:gd name="connsiteX1" fmla="*/ 1342103 w 1342103"/>
                  <a:gd name="connsiteY1" fmla="*/ 0 h 1907181"/>
                  <a:gd name="connsiteX2" fmla="*/ 1342103 w 1342103"/>
                  <a:gd name="connsiteY2" fmla="*/ 1907181 h 1907181"/>
                  <a:gd name="connsiteX3" fmla="*/ 1207039 w 1342103"/>
                  <a:gd name="connsiteY3" fmla="*/ 1776883 h 1907181"/>
                  <a:gd name="connsiteX4" fmla="*/ 671051 w 1342103"/>
                  <a:gd name="connsiteY4" fmla="*/ 1585455 h 1907181"/>
                  <a:gd name="connsiteX5" fmla="*/ 135064 w 1342103"/>
                  <a:gd name="connsiteY5" fmla="*/ 1776883 h 1907181"/>
                  <a:gd name="connsiteX6" fmla="*/ 0 w 1342103"/>
                  <a:gd name="connsiteY6" fmla="*/ 1907180 h 1907181"/>
                  <a:gd name="connsiteX0" fmla="*/ 0 w 1342103"/>
                  <a:gd name="connsiteY0" fmla="*/ 0 h 1907181"/>
                  <a:gd name="connsiteX1" fmla="*/ 1342103 w 1342103"/>
                  <a:gd name="connsiteY1" fmla="*/ 31732 h 1907181"/>
                  <a:gd name="connsiteX2" fmla="*/ 1342103 w 1342103"/>
                  <a:gd name="connsiteY2" fmla="*/ 1907181 h 1907181"/>
                  <a:gd name="connsiteX3" fmla="*/ 1207039 w 1342103"/>
                  <a:gd name="connsiteY3" fmla="*/ 1776883 h 1907181"/>
                  <a:gd name="connsiteX4" fmla="*/ 671051 w 1342103"/>
                  <a:gd name="connsiteY4" fmla="*/ 1585455 h 1907181"/>
                  <a:gd name="connsiteX5" fmla="*/ 135064 w 1342103"/>
                  <a:gd name="connsiteY5" fmla="*/ 1776883 h 1907181"/>
                  <a:gd name="connsiteX6" fmla="*/ 0 w 1342103"/>
                  <a:gd name="connsiteY6" fmla="*/ 1907180 h 1907181"/>
                  <a:gd name="connsiteX7" fmla="*/ 0 w 1342103"/>
                  <a:gd name="connsiteY7" fmla="*/ 0 h 1907181"/>
                  <a:gd name="connsiteX0" fmla="*/ 0 w 1342103"/>
                  <a:gd name="connsiteY0" fmla="*/ 106076 h 2013257"/>
                  <a:gd name="connsiteX1" fmla="*/ 1342103 w 1342103"/>
                  <a:gd name="connsiteY1" fmla="*/ 137808 h 2013257"/>
                  <a:gd name="connsiteX2" fmla="*/ 1342103 w 1342103"/>
                  <a:gd name="connsiteY2" fmla="*/ 2013257 h 2013257"/>
                  <a:gd name="connsiteX3" fmla="*/ 1207039 w 1342103"/>
                  <a:gd name="connsiteY3" fmla="*/ 1882959 h 2013257"/>
                  <a:gd name="connsiteX4" fmla="*/ 671051 w 1342103"/>
                  <a:gd name="connsiteY4" fmla="*/ 1691531 h 2013257"/>
                  <a:gd name="connsiteX5" fmla="*/ 135064 w 1342103"/>
                  <a:gd name="connsiteY5" fmla="*/ 1882959 h 2013257"/>
                  <a:gd name="connsiteX6" fmla="*/ 0 w 1342103"/>
                  <a:gd name="connsiteY6" fmla="*/ 2013256 h 2013257"/>
                  <a:gd name="connsiteX7" fmla="*/ 0 w 1342103"/>
                  <a:gd name="connsiteY7" fmla="*/ 106076 h 2013257"/>
                  <a:gd name="connsiteX0" fmla="*/ 0 w 1342103"/>
                  <a:gd name="connsiteY0" fmla="*/ 349733 h 2256914"/>
                  <a:gd name="connsiteX1" fmla="*/ 729297 w 1342103"/>
                  <a:gd name="connsiteY1" fmla="*/ 673 h 2256914"/>
                  <a:gd name="connsiteX2" fmla="*/ 1342103 w 1342103"/>
                  <a:gd name="connsiteY2" fmla="*/ 381465 h 2256914"/>
                  <a:gd name="connsiteX3" fmla="*/ 1342103 w 1342103"/>
                  <a:gd name="connsiteY3" fmla="*/ 2256914 h 2256914"/>
                  <a:gd name="connsiteX4" fmla="*/ 1207039 w 1342103"/>
                  <a:gd name="connsiteY4" fmla="*/ 2126616 h 2256914"/>
                  <a:gd name="connsiteX5" fmla="*/ 671051 w 1342103"/>
                  <a:gd name="connsiteY5" fmla="*/ 1935188 h 2256914"/>
                  <a:gd name="connsiteX6" fmla="*/ 135064 w 1342103"/>
                  <a:gd name="connsiteY6" fmla="*/ 2126616 h 2256914"/>
                  <a:gd name="connsiteX7" fmla="*/ 0 w 1342103"/>
                  <a:gd name="connsiteY7" fmla="*/ 2256913 h 2256914"/>
                  <a:gd name="connsiteX8" fmla="*/ 0 w 1342103"/>
                  <a:gd name="connsiteY8" fmla="*/ 349733 h 2256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2103" h="2256914">
                    <a:moveTo>
                      <a:pt x="0" y="349733"/>
                    </a:moveTo>
                    <a:cubicBezTo>
                      <a:pt x="102095" y="13359"/>
                      <a:pt x="505613" y="-4616"/>
                      <a:pt x="729297" y="673"/>
                    </a:cubicBezTo>
                    <a:cubicBezTo>
                      <a:pt x="952981" y="5962"/>
                      <a:pt x="1220515" y="45091"/>
                      <a:pt x="1342103" y="381465"/>
                    </a:cubicBezTo>
                    <a:lnTo>
                      <a:pt x="1342103" y="2256914"/>
                    </a:lnTo>
                    <a:lnTo>
                      <a:pt x="1207039" y="2126616"/>
                    </a:lnTo>
                    <a:cubicBezTo>
                      <a:pt x="1054038" y="2005759"/>
                      <a:pt x="869593" y="1935188"/>
                      <a:pt x="671051" y="1935188"/>
                    </a:cubicBezTo>
                    <a:cubicBezTo>
                      <a:pt x="472509" y="1935188"/>
                      <a:pt x="288064" y="2005759"/>
                      <a:pt x="135064" y="2126616"/>
                    </a:cubicBezTo>
                    <a:lnTo>
                      <a:pt x="0" y="2256913"/>
                    </a:lnTo>
                    <a:lnTo>
                      <a:pt x="0" y="349733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A3C9640-FB4C-4369-8E94-C4F742CCBC4F}"/>
                  </a:ext>
                </a:extLst>
              </p:cNvPr>
              <p:cNvSpPr/>
              <p:nvPr/>
            </p:nvSpPr>
            <p:spPr>
              <a:xfrm>
                <a:off x="5237060" y="2678349"/>
                <a:ext cx="1218747" cy="1645383"/>
              </a:xfrm>
              <a:custGeom>
                <a:avLst/>
                <a:gdLst>
                  <a:gd name="connsiteX0" fmla="*/ 0 w 1342103"/>
                  <a:gd name="connsiteY0" fmla="*/ 0 h 1907181"/>
                  <a:gd name="connsiteX1" fmla="*/ 1342103 w 1342103"/>
                  <a:gd name="connsiteY1" fmla="*/ 0 h 1907181"/>
                  <a:gd name="connsiteX2" fmla="*/ 1342103 w 1342103"/>
                  <a:gd name="connsiteY2" fmla="*/ 1907181 h 1907181"/>
                  <a:gd name="connsiteX3" fmla="*/ 1207039 w 1342103"/>
                  <a:gd name="connsiteY3" fmla="*/ 1776883 h 1907181"/>
                  <a:gd name="connsiteX4" fmla="*/ 671051 w 1342103"/>
                  <a:gd name="connsiteY4" fmla="*/ 1585455 h 1907181"/>
                  <a:gd name="connsiteX5" fmla="*/ 135064 w 1342103"/>
                  <a:gd name="connsiteY5" fmla="*/ 1776883 h 1907181"/>
                  <a:gd name="connsiteX6" fmla="*/ 0 w 1342103"/>
                  <a:gd name="connsiteY6" fmla="*/ 1907180 h 1907181"/>
                  <a:gd name="connsiteX0" fmla="*/ 0 w 1342103"/>
                  <a:gd name="connsiteY0" fmla="*/ 0 h 1907181"/>
                  <a:gd name="connsiteX1" fmla="*/ 1342103 w 1342103"/>
                  <a:gd name="connsiteY1" fmla="*/ 31732 h 1907181"/>
                  <a:gd name="connsiteX2" fmla="*/ 1342103 w 1342103"/>
                  <a:gd name="connsiteY2" fmla="*/ 1907181 h 1907181"/>
                  <a:gd name="connsiteX3" fmla="*/ 1207039 w 1342103"/>
                  <a:gd name="connsiteY3" fmla="*/ 1776883 h 1907181"/>
                  <a:gd name="connsiteX4" fmla="*/ 671051 w 1342103"/>
                  <a:gd name="connsiteY4" fmla="*/ 1585455 h 1907181"/>
                  <a:gd name="connsiteX5" fmla="*/ 135064 w 1342103"/>
                  <a:gd name="connsiteY5" fmla="*/ 1776883 h 1907181"/>
                  <a:gd name="connsiteX6" fmla="*/ 0 w 1342103"/>
                  <a:gd name="connsiteY6" fmla="*/ 1907180 h 1907181"/>
                  <a:gd name="connsiteX7" fmla="*/ 0 w 1342103"/>
                  <a:gd name="connsiteY7" fmla="*/ 0 h 1907181"/>
                  <a:gd name="connsiteX0" fmla="*/ 0 w 1342103"/>
                  <a:gd name="connsiteY0" fmla="*/ 106076 h 2013257"/>
                  <a:gd name="connsiteX1" fmla="*/ 1342103 w 1342103"/>
                  <a:gd name="connsiteY1" fmla="*/ 137808 h 2013257"/>
                  <a:gd name="connsiteX2" fmla="*/ 1342103 w 1342103"/>
                  <a:gd name="connsiteY2" fmla="*/ 2013257 h 2013257"/>
                  <a:gd name="connsiteX3" fmla="*/ 1207039 w 1342103"/>
                  <a:gd name="connsiteY3" fmla="*/ 1882959 h 2013257"/>
                  <a:gd name="connsiteX4" fmla="*/ 671051 w 1342103"/>
                  <a:gd name="connsiteY4" fmla="*/ 1691531 h 2013257"/>
                  <a:gd name="connsiteX5" fmla="*/ 135064 w 1342103"/>
                  <a:gd name="connsiteY5" fmla="*/ 1882959 h 2013257"/>
                  <a:gd name="connsiteX6" fmla="*/ 0 w 1342103"/>
                  <a:gd name="connsiteY6" fmla="*/ 2013256 h 2013257"/>
                  <a:gd name="connsiteX7" fmla="*/ 0 w 1342103"/>
                  <a:gd name="connsiteY7" fmla="*/ 106076 h 2013257"/>
                  <a:gd name="connsiteX0" fmla="*/ 0 w 1342103"/>
                  <a:gd name="connsiteY0" fmla="*/ 349733 h 2256914"/>
                  <a:gd name="connsiteX1" fmla="*/ 729297 w 1342103"/>
                  <a:gd name="connsiteY1" fmla="*/ 673 h 2256914"/>
                  <a:gd name="connsiteX2" fmla="*/ 1342103 w 1342103"/>
                  <a:gd name="connsiteY2" fmla="*/ 381465 h 2256914"/>
                  <a:gd name="connsiteX3" fmla="*/ 1342103 w 1342103"/>
                  <a:gd name="connsiteY3" fmla="*/ 2256914 h 2256914"/>
                  <a:gd name="connsiteX4" fmla="*/ 1207039 w 1342103"/>
                  <a:gd name="connsiteY4" fmla="*/ 2126616 h 2256914"/>
                  <a:gd name="connsiteX5" fmla="*/ 671051 w 1342103"/>
                  <a:gd name="connsiteY5" fmla="*/ 1935188 h 2256914"/>
                  <a:gd name="connsiteX6" fmla="*/ 135064 w 1342103"/>
                  <a:gd name="connsiteY6" fmla="*/ 2126616 h 2256914"/>
                  <a:gd name="connsiteX7" fmla="*/ 0 w 1342103"/>
                  <a:gd name="connsiteY7" fmla="*/ 2256913 h 2256914"/>
                  <a:gd name="connsiteX8" fmla="*/ 0 w 1342103"/>
                  <a:gd name="connsiteY8" fmla="*/ 349733 h 2256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2103" h="2256914">
                    <a:moveTo>
                      <a:pt x="0" y="349733"/>
                    </a:moveTo>
                    <a:cubicBezTo>
                      <a:pt x="102095" y="13359"/>
                      <a:pt x="505613" y="-4616"/>
                      <a:pt x="729297" y="673"/>
                    </a:cubicBezTo>
                    <a:cubicBezTo>
                      <a:pt x="952981" y="5962"/>
                      <a:pt x="1220515" y="45091"/>
                      <a:pt x="1342103" y="381465"/>
                    </a:cubicBezTo>
                    <a:lnTo>
                      <a:pt x="1342103" y="2256914"/>
                    </a:lnTo>
                    <a:lnTo>
                      <a:pt x="1207039" y="2126616"/>
                    </a:lnTo>
                    <a:cubicBezTo>
                      <a:pt x="1054038" y="2005759"/>
                      <a:pt x="869593" y="1935188"/>
                      <a:pt x="671051" y="1935188"/>
                    </a:cubicBezTo>
                    <a:cubicBezTo>
                      <a:pt x="472509" y="1935188"/>
                      <a:pt x="288064" y="2005759"/>
                      <a:pt x="135064" y="2126616"/>
                    </a:cubicBezTo>
                    <a:lnTo>
                      <a:pt x="0" y="2256913"/>
                    </a:lnTo>
                    <a:lnTo>
                      <a:pt x="0" y="349733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46AAA5-0F7F-4839-9679-96165C9CAAFC}"/>
                  </a:ext>
                </a:extLst>
              </p:cNvPr>
              <p:cNvSpPr/>
              <p:nvPr/>
            </p:nvSpPr>
            <p:spPr>
              <a:xfrm rot="5400000" flipH="1" flipV="1">
                <a:off x="5648077" y="4136689"/>
                <a:ext cx="225984" cy="279843"/>
              </a:xfrm>
              <a:custGeom>
                <a:avLst/>
                <a:gdLst>
                  <a:gd name="connsiteX0" fmla="*/ 711432 w 1422864"/>
                  <a:gd name="connsiteY0" fmla="*/ 0 h 408385"/>
                  <a:gd name="connsiteX1" fmla="*/ 1415293 w 1422864"/>
                  <a:gd name="connsiteY1" fmla="*/ 361111 h 408385"/>
                  <a:gd name="connsiteX2" fmla="*/ 1422864 w 1422864"/>
                  <a:gd name="connsiteY2" fmla="*/ 408385 h 408385"/>
                  <a:gd name="connsiteX3" fmla="*/ 0 w 1422864"/>
                  <a:gd name="connsiteY3" fmla="*/ 408385 h 408385"/>
                  <a:gd name="connsiteX4" fmla="*/ 7571 w 1422864"/>
                  <a:gd name="connsiteY4" fmla="*/ 361111 h 408385"/>
                  <a:gd name="connsiteX5" fmla="*/ 711432 w 1422864"/>
                  <a:gd name="connsiteY5" fmla="*/ 0 h 408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2864" h="408385">
                    <a:moveTo>
                      <a:pt x="711432" y="0"/>
                    </a:moveTo>
                    <a:cubicBezTo>
                      <a:pt x="1058626" y="0"/>
                      <a:pt x="1348300" y="155025"/>
                      <a:pt x="1415293" y="361111"/>
                    </a:cubicBezTo>
                    <a:lnTo>
                      <a:pt x="1422864" y="408385"/>
                    </a:lnTo>
                    <a:lnTo>
                      <a:pt x="0" y="408385"/>
                    </a:lnTo>
                    <a:lnTo>
                      <a:pt x="7571" y="361111"/>
                    </a:lnTo>
                    <a:cubicBezTo>
                      <a:pt x="74564" y="155025"/>
                      <a:pt x="364238" y="0"/>
                      <a:pt x="711432" y="0"/>
                    </a:cubicBezTo>
                    <a:close/>
                  </a:path>
                </a:pathLst>
              </a:custGeom>
              <a:solidFill>
                <a:schemeClr val="tx1"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pic>
          <p:nvPicPr>
            <p:cNvPr id="30" name="Picture 29" descr="Picture15.png">
              <a:extLst>
                <a:ext uri="{FF2B5EF4-FFF2-40B4-BE49-F238E27FC236}">
                  <a16:creationId xmlns:a16="http://schemas.microsoft.com/office/drawing/2014/main" id="{D8BF4BE6-ADD2-48F5-ADD7-FF44F56AFA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t="26671" b="15625"/>
            <a:stretch/>
          </p:blipFill>
          <p:spPr>
            <a:xfrm>
              <a:off x="848826" y="1366309"/>
              <a:ext cx="5350798" cy="562769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DEDBC50-3A74-4B85-9E6C-9B978C4F992C}"/>
              </a:ext>
            </a:extLst>
          </p:cNvPr>
          <p:cNvGrpSpPr/>
          <p:nvPr/>
        </p:nvGrpSpPr>
        <p:grpSpPr>
          <a:xfrm>
            <a:off x="701350" y="3648273"/>
            <a:ext cx="9576669" cy="1246406"/>
            <a:chOff x="745202" y="1941349"/>
            <a:chExt cx="9576669" cy="124640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9F6C6F8-853B-418A-9EF3-3D39649BC410}"/>
                </a:ext>
              </a:extLst>
            </p:cNvPr>
            <p:cNvSpPr/>
            <p:nvPr/>
          </p:nvSpPr>
          <p:spPr>
            <a:xfrm>
              <a:off x="880583" y="2118635"/>
              <a:ext cx="8950894" cy="106912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361FCA5-00AD-4244-9DB3-5721D9DB233F}"/>
                </a:ext>
              </a:extLst>
            </p:cNvPr>
            <p:cNvGrpSpPr/>
            <p:nvPr/>
          </p:nvGrpSpPr>
          <p:grpSpPr>
            <a:xfrm>
              <a:off x="9293792" y="1941349"/>
              <a:ext cx="1028079" cy="1246406"/>
              <a:chOff x="5237060" y="2678349"/>
              <a:chExt cx="1235373" cy="1918227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56CC671-4488-4E6E-8AAA-DA955786E807}"/>
                  </a:ext>
                </a:extLst>
              </p:cNvPr>
              <p:cNvSpPr/>
              <p:nvPr/>
            </p:nvSpPr>
            <p:spPr>
              <a:xfrm rot="5400000">
                <a:off x="5934458" y="4047675"/>
                <a:ext cx="629004" cy="446947"/>
              </a:xfrm>
              <a:custGeom>
                <a:avLst/>
                <a:gdLst>
                  <a:gd name="connsiteX0" fmla="*/ 711432 w 1422864"/>
                  <a:gd name="connsiteY0" fmla="*/ 0 h 408385"/>
                  <a:gd name="connsiteX1" fmla="*/ 1415293 w 1422864"/>
                  <a:gd name="connsiteY1" fmla="*/ 361111 h 408385"/>
                  <a:gd name="connsiteX2" fmla="*/ 1422864 w 1422864"/>
                  <a:gd name="connsiteY2" fmla="*/ 408385 h 408385"/>
                  <a:gd name="connsiteX3" fmla="*/ 0 w 1422864"/>
                  <a:gd name="connsiteY3" fmla="*/ 408385 h 408385"/>
                  <a:gd name="connsiteX4" fmla="*/ 7571 w 1422864"/>
                  <a:gd name="connsiteY4" fmla="*/ 361111 h 408385"/>
                  <a:gd name="connsiteX5" fmla="*/ 711432 w 1422864"/>
                  <a:gd name="connsiteY5" fmla="*/ 0 h 408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2864" h="408385">
                    <a:moveTo>
                      <a:pt x="711432" y="0"/>
                    </a:moveTo>
                    <a:cubicBezTo>
                      <a:pt x="1058626" y="0"/>
                      <a:pt x="1348300" y="155025"/>
                      <a:pt x="1415293" y="361111"/>
                    </a:cubicBezTo>
                    <a:lnTo>
                      <a:pt x="1422864" y="408385"/>
                    </a:lnTo>
                    <a:lnTo>
                      <a:pt x="0" y="408385"/>
                    </a:lnTo>
                    <a:lnTo>
                      <a:pt x="7571" y="361111"/>
                    </a:lnTo>
                    <a:cubicBezTo>
                      <a:pt x="74564" y="155025"/>
                      <a:pt x="364238" y="0"/>
                      <a:pt x="711432" y="0"/>
                    </a:cubicBezTo>
                    <a:close/>
                  </a:path>
                </a:pathLst>
              </a:custGeom>
              <a:solidFill>
                <a:srgbClr val="00B0F0">
                  <a:alpha val="3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141AD68-44F8-4BE8-BCA4-E7571F383A98}"/>
                  </a:ext>
                </a:extLst>
              </p:cNvPr>
              <p:cNvSpPr/>
              <p:nvPr/>
            </p:nvSpPr>
            <p:spPr>
              <a:xfrm>
                <a:off x="5237060" y="4078514"/>
                <a:ext cx="1002244" cy="518062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7E4EA3A-DAAD-4998-BCCD-606FB0B9CADC}"/>
                  </a:ext>
                </a:extLst>
              </p:cNvPr>
              <p:cNvSpPr/>
              <p:nvPr/>
            </p:nvSpPr>
            <p:spPr>
              <a:xfrm>
                <a:off x="5621147" y="3256572"/>
                <a:ext cx="599298" cy="1039584"/>
              </a:xfrm>
              <a:custGeom>
                <a:avLst/>
                <a:gdLst>
                  <a:gd name="connsiteX0" fmla="*/ 0 w 1342103"/>
                  <a:gd name="connsiteY0" fmla="*/ 0 h 1907181"/>
                  <a:gd name="connsiteX1" fmla="*/ 1342103 w 1342103"/>
                  <a:gd name="connsiteY1" fmla="*/ 0 h 1907181"/>
                  <a:gd name="connsiteX2" fmla="*/ 1342103 w 1342103"/>
                  <a:gd name="connsiteY2" fmla="*/ 1907181 h 1907181"/>
                  <a:gd name="connsiteX3" fmla="*/ 1207039 w 1342103"/>
                  <a:gd name="connsiteY3" fmla="*/ 1776883 h 1907181"/>
                  <a:gd name="connsiteX4" fmla="*/ 671051 w 1342103"/>
                  <a:gd name="connsiteY4" fmla="*/ 1585455 h 1907181"/>
                  <a:gd name="connsiteX5" fmla="*/ 135064 w 1342103"/>
                  <a:gd name="connsiteY5" fmla="*/ 1776883 h 1907181"/>
                  <a:gd name="connsiteX6" fmla="*/ 0 w 1342103"/>
                  <a:gd name="connsiteY6" fmla="*/ 1907180 h 1907181"/>
                  <a:gd name="connsiteX0" fmla="*/ 0 w 1342103"/>
                  <a:gd name="connsiteY0" fmla="*/ 0 h 1907181"/>
                  <a:gd name="connsiteX1" fmla="*/ 1342103 w 1342103"/>
                  <a:gd name="connsiteY1" fmla="*/ 31732 h 1907181"/>
                  <a:gd name="connsiteX2" fmla="*/ 1342103 w 1342103"/>
                  <a:gd name="connsiteY2" fmla="*/ 1907181 h 1907181"/>
                  <a:gd name="connsiteX3" fmla="*/ 1207039 w 1342103"/>
                  <a:gd name="connsiteY3" fmla="*/ 1776883 h 1907181"/>
                  <a:gd name="connsiteX4" fmla="*/ 671051 w 1342103"/>
                  <a:gd name="connsiteY4" fmla="*/ 1585455 h 1907181"/>
                  <a:gd name="connsiteX5" fmla="*/ 135064 w 1342103"/>
                  <a:gd name="connsiteY5" fmla="*/ 1776883 h 1907181"/>
                  <a:gd name="connsiteX6" fmla="*/ 0 w 1342103"/>
                  <a:gd name="connsiteY6" fmla="*/ 1907180 h 1907181"/>
                  <a:gd name="connsiteX7" fmla="*/ 0 w 1342103"/>
                  <a:gd name="connsiteY7" fmla="*/ 0 h 1907181"/>
                  <a:gd name="connsiteX0" fmla="*/ 0 w 1342103"/>
                  <a:gd name="connsiteY0" fmla="*/ 106076 h 2013257"/>
                  <a:gd name="connsiteX1" fmla="*/ 1342103 w 1342103"/>
                  <a:gd name="connsiteY1" fmla="*/ 137808 h 2013257"/>
                  <a:gd name="connsiteX2" fmla="*/ 1342103 w 1342103"/>
                  <a:gd name="connsiteY2" fmla="*/ 2013257 h 2013257"/>
                  <a:gd name="connsiteX3" fmla="*/ 1207039 w 1342103"/>
                  <a:gd name="connsiteY3" fmla="*/ 1882959 h 2013257"/>
                  <a:gd name="connsiteX4" fmla="*/ 671051 w 1342103"/>
                  <a:gd name="connsiteY4" fmla="*/ 1691531 h 2013257"/>
                  <a:gd name="connsiteX5" fmla="*/ 135064 w 1342103"/>
                  <a:gd name="connsiteY5" fmla="*/ 1882959 h 2013257"/>
                  <a:gd name="connsiteX6" fmla="*/ 0 w 1342103"/>
                  <a:gd name="connsiteY6" fmla="*/ 2013256 h 2013257"/>
                  <a:gd name="connsiteX7" fmla="*/ 0 w 1342103"/>
                  <a:gd name="connsiteY7" fmla="*/ 106076 h 2013257"/>
                  <a:gd name="connsiteX0" fmla="*/ 0 w 1342103"/>
                  <a:gd name="connsiteY0" fmla="*/ 349733 h 2256914"/>
                  <a:gd name="connsiteX1" fmla="*/ 729297 w 1342103"/>
                  <a:gd name="connsiteY1" fmla="*/ 673 h 2256914"/>
                  <a:gd name="connsiteX2" fmla="*/ 1342103 w 1342103"/>
                  <a:gd name="connsiteY2" fmla="*/ 381465 h 2256914"/>
                  <a:gd name="connsiteX3" fmla="*/ 1342103 w 1342103"/>
                  <a:gd name="connsiteY3" fmla="*/ 2256914 h 2256914"/>
                  <a:gd name="connsiteX4" fmla="*/ 1207039 w 1342103"/>
                  <a:gd name="connsiteY4" fmla="*/ 2126616 h 2256914"/>
                  <a:gd name="connsiteX5" fmla="*/ 671051 w 1342103"/>
                  <a:gd name="connsiteY5" fmla="*/ 1935188 h 2256914"/>
                  <a:gd name="connsiteX6" fmla="*/ 135064 w 1342103"/>
                  <a:gd name="connsiteY6" fmla="*/ 2126616 h 2256914"/>
                  <a:gd name="connsiteX7" fmla="*/ 0 w 1342103"/>
                  <a:gd name="connsiteY7" fmla="*/ 2256913 h 2256914"/>
                  <a:gd name="connsiteX8" fmla="*/ 0 w 1342103"/>
                  <a:gd name="connsiteY8" fmla="*/ 349733 h 2256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2103" h="2256914">
                    <a:moveTo>
                      <a:pt x="0" y="349733"/>
                    </a:moveTo>
                    <a:cubicBezTo>
                      <a:pt x="102095" y="13359"/>
                      <a:pt x="505613" y="-4616"/>
                      <a:pt x="729297" y="673"/>
                    </a:cubicBezTo>
                    <a:cubicBezTo>
                      <a:pt x="952981" y="5962"/>
                      <a:pt x="1220515" y="45091"/>
                      <a:pt x="1342103" y="381465"/>
                    </a:cubicBezTo>
                    <a:lnTo>
                      <a:pt x="1342103" y="2256914"/>
                    </a:lnTo>
                    <a:lnTo>
                      <a:pt x="1207039" y="2126616"/>
                    </a:lnTo>
                    <a:cubicBezTo>
                      <a:pt x="1054038" y="2005759"/>
                      <a:pt x="869593" y="1935188"/>
                      <a:pt x="671051" y="1935188"/>
                    </a:cubicBezTo>
                    <a:cubicBezTo>
                      <a:pt x="472509" y="1935188"/>
                      <a:pt x="288064" y="2005759"/>
                      <a:pt x="135064" y="2126616"/>
                    </a:cubicBezTo>
                    <a:lnTo>
                      <a:pt x="0" y="2256913"/>
                    </a:lnTo>
                    <a:lnTo>
                      <a:pt x="0" y="349733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DE31203F-A708-474F-8813-A0AEEB3A04E7}"/>
                  </a:ext>
                </a:extLst>
              </p:cNvPr>
              <p:cNvSpPr/>
              <p:nvPr/>
            </p:nvSpPr>
            <p:spPr>
              <a:xfrm>
                <a:off x="5237060" y="2678349"/>
                <a:ext cx="1218747" cy="1645383"/>
              </a:xfrm>
              <a:custGeom>
                <a:avLst/>
                <a:gdLst>
                  <a:gd name="connsiteX0" fmla="*/ 0 w 1342103"/>
                  <a:gd name="connsiteY0" fmla="*/ 0 h 1907181"/>
                  <a:gd name="connsiteX1" fmla="*/ 1342103 w 1342103"/>
                  <a:gd name="connsiteY1" fmla="*/ 0 h 1907181"/>
                  <a:gd name="connsiteX2" fmla="*/ 1342103 w 1342103"/>
                  <a:gd name="connsiteY2" fmla="*/ 1907181 h 1907181"/>
                  <a:gd name="connsiteX3" fmla="*/ 1207039 w 1342103"/>
                  <a:gd name="connsiteY3" fmla="*/ 1776883 h 1907181"/>
                  <a:gd name="connsiteX4" fmla="*/ 671051 w 1342103"/>
                  <a:gd name="connsiteY4" fmla="*/ 1585455 h 1907181"/>
                  <a:gd name="connsiteX5" fmla="*/ 135064 w 1342103"/>
                  <a:gd name="connsiteY5" fmla="*/ 1776883 h 1907181"/>
                  <a:gd name="connsiteX6" fmla="*/ 0 w 1342103"/>
                  <a:gd name="connsiteY6" fmla="*/ 1907180 h 1907181"/>
                  <a:gd name="connsiteX0" fmla="*/ 0 w 1342103"/>
                  <a:gd name="connsiteY0" fmla="*/ 0 h 1907181"/>
                  <a:gd name="connsiteX1" fmla="*/ 1342103 w 1342103"/>
                  <a:gd name="connsiteY1" fmla="*/ 31732 h 1907181"/>
                  <a:gd name="connsiteX2" fmla="*/ 1342103 w 1342103"/>
                  <a:gd name="connsiteY2" fmla="*/ 1907181 h 1907181"/>
                  <a:gd name="connsiteX3" fmla="*/ 1207039 w 1342103"/>
                  <a:gd name="connsiteY3" fmla="*/ 1776883 h 1907181"/>
                  <a:gd name="connsiteX4" fmla="*/ 671051 w 1342103"/>
                  <a:gd name="connsiteY4" fmla="*/ 1585455 h 1907181"/>
                  <a:gd name="connsiteX5" fmla="*/ 135064 w 1342103"/>
                  <a:gd name="connsiteY5" fmla="*/ 1776883 h 1907181"/>
                  <a:gd name="connsiteX6" fmla="*/ 0 w 1342103"/>
                  <a:gd name="connsiteY6" fmla="*/ 1907180 h 1907181"/>
                  <a:gd name="connsiteX7" fmla="*/ 0 w 1342103"/>
                  <a:gd name="connsiteY7" fmla="*/ 0 h 1907181"/>
                  <a:gd name="connsiteX0" fmla="*/ 0 w 1342103"/>
                  <a:gd name="connsiteY0" fmla="*/ 106076 h 2013257"/>
                  <a:gd name="connsiteX1" fmla="*/ 1342103 w 1342103"/>
                  <a:gd name="connsiteY1" fmla="*/ 137808 h 2013257"/>
                  <a:gd name="connsiteX2" fmla="*/ 1342103 w 1342103"/>
                  <a:gd name="connsiteY2" fmla="*/ 2013257 h 2013257"/>
                  <a:gd name="connsiteX3" fmla="*/ 1207039 w 1342103"/>
                  <a:gd name="connsiteY3" fmla="*/ 1882959 h 2013257"/>
                  <a:gd name="connsiteX4" fmla="*/ 671051 w 1342103"/>
                  <a:gd name="connsiteY4" fmla="*/ 1691531 h 2013257"/>
                  <a:gd name="connsiteX5" fmla="*/ 135064 w 1342103"/>
                  <a:gd name="connsiteY5" fmla="*/ 1882959 h 2013257"/>
                  <a:gd name="connsiteX6" fmla="*/ 0 w 1342103"/>
                  <a:gd name="connsiteY6" fmla="*/ 2013256 h 2013257"/>
                  <a:gd name="connsiteX7" fmla="*/ 0 w 1342103"/>
                  <a:gd name="connsiteY7" fmla="*/ 106076 h 2013257"/>
                  <a:gd name="connsiteX0" fmla="*/ 0 w 1342103"/>
                  <a:gd name="connsiteY0" fmla="*/ 349733 h 2256914"/>
                  <a:gd name="connsiteX1" fmla="*/ 729297 w 1342103"/>
                  <a:gd name="connsiteY1" fmla="*/ 673 h 2256914"/>
                  <a:gd name="connsiteX2" fmla="*/ 1342103 w 1342103"/>
                  <a:gd name="connsiteY2" fmla="*/ 381465 h 2256914"/>
                  <a:gd name="connsiteX3" fmla="*/ 1342103 w 1342103"/>
                  <a:gd name="connsiteY3" fmla="*/ 2256914 h 2256914"/>
                  <a:gd name="connsiteX4" fmla="*/ 1207039 w 1342103"/>
                  <a:gd name="connsiteY4" fmla="*/ 2126616 h 2256914"/>
                  <a:gd name="connsiteX5" fmla="*/ 671051 w 1342103"/>
                  <a:gd name="connsiteY5" fmla="*/ 1935188 h 2256914"/>
                  <a:gd name="connsiteX6" fmla="*/ 135064 w 1342103"/>
                  <a:gd name="connsiteY6" fmla="*/ 2126616 h 2256914"/>
                  <a:gd name="connsiteX7" fmla="*/ 0 w 1342103"/>
                  <a:gd name="connsiteY7" fmla="*/ 2256913 h 2256914"/>
                  <a:gd name="connsiteX8" fmla="*/ 0 w 1342103"/>
                  <a:gd name="connsiteY8" fmla="*/ 349733 h 2256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2103" h="2256914">
                    <a:moveTo>
                      <a:pt x="0" y="349733"/>
                    </a:moveTo>
                    <a:cubicBezTo>
                      <a:pt x="102095" y="13359"/>
                      <a:pt x="505613" y="-4616"/>
                      <a:pt x="729297" y="673"/>
                    </a:cubicBezTo>
                    <a:cubicBezTo>
                      <a:pt x="952981" y="5962"/>
                      <a:pt x="1220515" y="45091"/>
                      <a:pt x="1342103" y="381465"/>
                    </a:cubicBezTo>
                    <a:lnTo>
                      <a:pt x="1342103" y="2256914"/>
                    </a:lnTo>
                    <a:lnTo>
                      <a:pt x="1207039" y="2126616"/>
                    </a:lnTo>
                    <a:cubicBezTo>
                      <a:pt x="1054038" y="2005759"/>
                      <a:pt x="869593" y="1935188"/>
                      <a:pt x="671051" y="1935188"/>
                    </a:cubicBezTo>
                    <a:cubicBezTo>
                      <a:pt x="472509" y="1935188"/>
                      <a:pt x="288064" y="2005759"/>
                      <a:pt x="135064" y="2126616"/>
                    </a:cubicBezTo>
                    <a:lnTo>
                      <a:pt x="0" y="2256913"/>
                    </a:lnTo>
                    <a:lnTo>
                      <a:pt x="0" y="349733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C7B926E-9109-4B45-B267-7F18211C1C6E}"/>
                  </a:ext>
                </a:extLst>
              </p:cNvPr>
              <p:cNvSpPr/>
              <p:nvPr/>
            </p:nvSpPr>
            <p:spPr>
              <a:xfrm rot="5400000" flipH="1" flipV="1">
                <a:off x="5648077" y="4136689"/>
                <a:ext cx="225984" cy="279843"/>
              </a:xfrm>
              <a:custGeom>
                <a:avLst/>
                <a:gdLst>
                  <a:gd name="connsiteX0" fmla="*/ 711432 w 1422864"/>
                  <a:gd name="connsiteY0" fmla="*/ 0 h 408385"/>
                  <a:gd name="connsiteX1" fmla="*/ 1415293 w 1422864"/>
                  <a:gd name="connsiteY1" fmla="*/ 361111 h 408385"/>
                  <a:gd name="connsiteX2" fmla="*/ 1422864 w 1422864"/>
                  <a:gd name="connsiteY2" fmla="*/ 408385 h 408385"/>
                  <a:gd name="connsiteX3" fmla="*/ 0 w 1422864"/>
                  <a:gd name="connsiteY3" fmla="*/ 408385 h 408385"/>
                  <a:gd name="connsiteX4" fmla="*/ 7571 w 1422864"/>
                  <a:gd name="connsiteY4" fmla="*/ 361111 h 408385"/>
                  <a:gd name="connsiteX5" fmla="*/ 711432 w 1422864"/>
                  <a:gd name="connsiteY5" fmla="*/ 0 h 408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2864" h="408385">
                    <a:moveTo>
                      <a:pt x="711432" y="0"/>
                    </a:moveTo>
                    <a:cubicBezTo>
                      <a:pt x="1058626" y="0"/>
                      <a:pt x="1348300" y="155025"/>
                      <a:pt x="1415293" y="361111"/>
                    </a:cubicBezTo>
                    <a:lnTo>
                      <a:pt x="1422864" y="408385"/>
                    </a:lnTo>
                    <a:lnTo>
                      <a:pt x="0" y="408385"/>
                    </a:lnTo>
                    <a:lnTo>
                      <a:pt x="7571" y="361111"/>
                    </a:lnTo>
                    <a:cubicBezTo>
                      <a:pt x="74564" y="155025"/>
                      <a:pt x="364238" y="0"/>
                      <a:pt x="711432" y="0"/>
                    </a:cubicBezTo>
                    <a:close/>
                  </a:path>
                </a:pathLst>
              </a:custGeom>
              <a:solidFill>
                <a:schemeClr val="tx1"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C9561E0-29EE-495F-AB89-6FEFDDC1A1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565"/>
            <a:stretch/>
          </p:blipFill>
          <p:spPr>
            <a:xfrm>
              <a:off x="745202" y="2334258"/>
              <a:ext cx="8413209" cy="653462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F5CF5BE-4C8B-4A80-A723-37CAA1BF4B68}"/>
              </a:ext>
            </a:extLst>
          </p:cNvPr>
          <p:cNvGrpSpPr/>
          <p:nvPr/>
        </p:nvGrpSpPr>
        <p:grpSpPr>
          <a:xfrm>
            <a:off x="848826" y="4949977"/>
            <a:ext cx="9175255" cy="1363928"/>
            <a:chOff x="850649" y="4884472"/>
            <a:chExt cx="9175255" cy="1363928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60B2CDD-E946-4176-9116-0AEDC339E88C}"/>
                </a:ext>
              </a:extLst>
            </p:cNvPr>
            <p:cNvSpPr/>
            <p:nvPr/>
          </p:nvSpPr>
          <p:spPr>
            <a:xfrm>
              <a:off x="866566" y="5076940"/>
              <a:ext cx="8784301" cy="114193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BFC0517-5920-4B88-9B55-89E418E65AC0}"/>
                </a:ext>
              </a:extLst>
            </p:cNvPr>
            <p:cNvGrpSpPr/>
            <p:nvPr/>
          </p:nvGrpSpPr>
          <p:grpSpPr>
            <a:xfrm>
              <a:off x="8988184" y="4884472"/>
              <a:ext cx="1037720" cy="1331289"/>
              <a:chOff x="5237060" y="2678349"/>
              <a:chExt cx="1235373" cy="1918227"/>
            </a:xfrm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52822DA-D8E9-4571-B71A-D22666614749}"/>
                  </a:ext>
                </a:extLst>
              </p:cNvPr>
              <p:cNvSpPr/>
              <p:nvPr/>
            </p:nvSpPr>
            <p:spPr>
              <a:xfrm rot="5400000">
                <a:off x="5934458" y="4047675"/>
                <a:ext cx="629004" cy="446947"/>
              </a:xfrm>
              <a:custGeom>
                <a:avLst/>
                <a:gdLst>
                  <a:gd name="connsiteX0" fmla="*/ 711432 w 1422864"/>
                  <a:gd name="connsiteY0" fmla="*/ 0 h 408385"/>
                  <a:gd name="connsiteX1" fmla="*/ 1415293 w 1422864"/>
                  <a:gd name="connsiteY1" fmla="*/ 361111 h 408385"/>
                  <a:gd name="connsiteX2" fmla="*/ 1422864 w 1422864"/>
                  <a:gd name="connsiteY2" fmla="*/ 408385 h 408385"/>
                  <a:gd name="connsiteX3" fmla="*/ 0 w 1422864"/>
                  <a:gd name="connsiteY3" fmla="*/ 408385 h 408385"/>
                  <a:gd name="connsiteX4" fmla="*/ 7571 w 1422864"/>
                  <a:gd name="connsiteY4" fmla="*/ 361111 h 408385"/>
                  <a:gd name="connsiteX5" fmla="*/ 711432 w 1422864"/>
                  <a:gd name="connsiteY5" fmla="*/ 0 h 408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2864" h="408385">
                    <a:moveTo>
                      <a:pt x="711432" y="0"/>
                    </a:moveTo>
                    <a:cubicBezTo>
                      <a:pt x="1058626" y="0"/>
                      <a:pt x="1348300" y="155025"/>
                      <a:pt x="1415293" y="361111"/>
                    </a:cubicBezTo>
                    <a:lnTo>
                      <a:pt x="1422864" y="408385"/>
                    </a:lnTo>
                    <a:lnTo>
                      <a:pt x="0" y="408385"/>
                    </a:lnTo>
                    <a:lnTo>
                      <a:pt x="7571" y="361111"/>
                    </a:lnTo>
                    <a:cubicBezTo>
                      <a:pt x="74564" y="155025"/>
                      <a:pt x="364238" y="0"/>
                      <a:pt x="711432" y="0"/>
                    </a:cubicBezTo>
                    <a:close/>
                  </a:path>
                </a:pathLst>
              </a:custGeom>
              <a:solidFill>
                <a:srgbClr val="00B0F0">
                  <a:alpha val="3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AA485C51-16AD-4A2A-A13E-0548EAD5AF48}"/>
                  </a:ext>
                </a:extLst>
              </p:cNvPr>
              <p:cNvSpPr/>
              <p:nvPr/>
            </p:nvSpPr>
            <p:spPr>
              <a:xfrm>
                <a:off x="5237060" y="4078514"/>
                <a:ext cx="1002244" cy="518062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05E8BC9-7770-41D2-A5A8-35A4A7818F96}"/>
                  </a:ext>
                </a:extLst>
              </p:cNvPr>
              <p:cNvSpPr/>
              <p:nvPr/>
            </p:nvSpPr>
            <p:spPr>
              <a:xfrm>
                <a:off x="5621147" y="3256572"/>
                <a:ext cx="599298" cy="1039584"/>
              </a:xfrm>
              <a:custGeom>
                <a:avLst/>
                <a:gdLst>
                  <a:gd name="connsiteX0" fmla="*/ 0 w 1342103"/>
                  <a:gd name="connsiteY0" fmla="*/ 0 h 1907181"/>
                  <a:gd name="connsiteX1" fmla="*/ 1342103 w 1342103"/>
                  <a:gd name="connsiteY1" fmla="*/ 0 h 1907181"/>
                  <a:gd name="connsiteX2" fmla="*/ 1342103 w 1342103"/>
                  <a:gd name="connsiteY2" fmla="*/ 1907181 h 1907181"/>
                  <a:gd name="connsiteX3" fmla="*/ 1207039 w 1342103"/>
                  <a:gd name="connsiteY3" fmla="*/ 1776883 h 1907181"/>
                  <a:gd name="connsiteX4" fmla="*/ 671051 w 1342103"/>
                  <a:gd name="connsiteY4" fmla="*/ 1585455 h 1907181"/>
                  <a:gd name="connsiteX5" fmla="*/ 135064 w 1342103"/>
                  <a:gd name="connsiteY5" fmla="*/ 1776883 h 1907181"/>
                  <a:gd name="connsiteX6" fmla="*/ 0 w 1342103"/>
                  <a:gd name="connsiteY6" fmla="*/ 1907180 h 1907181"/>
                  <a:gd name="connsiteX0" fmla="*/ 0 w 1342103"/>
                  <a:gd name="connsiteY0" fmla="*/ 0 h 1907181"/>
                  <a:gd name="connsiteX1" fmla="*/ 1342103 w 1342103"/>
                  <a:gd name="connsiteY1" fmla="*/ 31732 h 1907181"/>
                  <a:gd name="connsiteX2" fmla="*/ 1342103 w 1342103"/>
                  <a:gd name="connsiteY2" fmla="*/ 1907181 h 1907181"/>
                  <a:gd name="connsiteX3" fmla="*/ 1207039 w 1342103"/>
                  <a:gd name="connsiteY3" fmla="*/ 1776883 h 1907181"/>
                  <a:gd name="connsiteX4" fmla="*/ 671051 w 1342103"/>
                  <a:gd name="connsiteY4" fmla="*/ 1585455 h 1907181"/>
                  <a:gd name="connsiteX5" fmla="*/ 135064 w 1342103"/>
                  <a:gd name="connsiteY5" fmla="*/ 1776883 h 1907181"/>
                  <a:gd name="connsiteX6" fmla="*/ 0 w 1342103"/>
                  <a:gd name="connsiteY6" fmla="*/ 1907180 h 1907181"/>
                  <a:gd name="connsiteX7" fmla="*/ 0 w 1342103"/>
                  <a:gd name="connsiteY7" fmla="*/ 0 h 1907181"/>
                  <a:gd name="connsiteX0" fmla="*/ 0 w 1342103"/>
                  <a:gd name="connsiteY0" fmla="*/ 106076 h 2013257"/>
                  <a:gd name="connsiteX1" fmla="*/ 1342103 w 1342103"/>
                  <a:gd name="connsiteY1" fmla="*/ 137808 h 2013257"/>
                  <a:gd name="connsiteX2" fmla="*/ 1342103 w 1342103"/>
                  <a:gd name="connsiteY2" fmla="*/ 2013257 h 2013257"/>
                  <a:gd name="connsiteX3" fmla="*/ 1207039 w 1342103"/>
                  <a:gd name="connsiteY3" fmla="*/ 1882959 h 2013257"/>
                  <a:gd name="connsiteX4" fmla="*/ 671051 w 1342103"/>
                  <a:gd name="connsiteY4" fmla="*/ 1691531 h 2013257"/>
                  <a:gd name="connsiteX5" fmla="*/ 135064 w 1342103"/>
                  <a:gd name="connsiteY5" fmla="*/ 1882959 h 2013257"/>
                  <a:gd name="connsiteX6" fmla="*/ 0 w 1342103"/>
                  <a:gd name="connsiteY6" fmla="*/ 2013256 h 2013257"/>
                  <a:gd name="connsiteX7" fmla="*/ 0 w 1342103"/>
                  <a:gd name="connsiteY7" fmla="*/ 106076 h 2013257"/>
                  <a:gd name="connsiteX0" fmla="*/ 0 w 1342103"/>
                  <a:gd name="connsiteY0" fmla="*/ 349733 h 2256914"/>
                  <a:gd name="connsiteX1" fmla="*/ 729297 w 1342103"/>
                  <a:gd name="connsiteY1" fmla="*/ 673 h 2256914"/>
                  <a:gd name="connsiteX2" fmla="*/ 1342103 w 1342103"/>
                  <a:gd name="connsiteY2" fmla="*/ 381465 h 2256914"/>
                  <a:gd name="connsiteX3" fmla="*/ 1342103 w 1342103"/>
                  <a:gd name="connsiteY3" fmla="*/ 2256914 h 2256914"/>
                  <a:gd name="connsiteX4" fmla="*/ 1207039 w 1342103"/>
                  <a:gd name="connsiteY4" fmla="*/ 2126616 h 2256914"/>
                  <a:gd name="connsiteX5" fmla="*/ 671051 w 1342103"/>
                  <a:gd name="connsiteY5" fmla="*/ 1935188 h 2256914"/>
                  <a:gd name="connsiteX6" fmla="*/ 135064 w 1342103"/>
                  <a:gd name="connsiteY6" fmla="*/ 2126616 h 2256914"/>
                  <a:gd name="connsiteX7" fmla="*/ 0 w 1342103"/>
                  <a:gd name="connsiteY7" fmla="*/ 2256913 h 2256914"/>
                  <a:gd name="connsiteX8" fmla="*/ 0 w 1342103"/>
                  <a:gd name="connsiteY8" fmla="*/ 349733 h 2256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2103" h="2256914">
                    <a:moveTo>
                      <a:pt x="0" y="349733"/>
                    </a:moveTo>
                    <a:cubicBezTo>
                      <a:pt x="102095" y="13359"/>
                      <a:pt x="505613" y="-4616"/>
                      <a:pt x="729297" y="673"/>
                    </a:cubicBezTo>
                    <a:cubicBezTo>
                      <a:pt x="952981" y="5962"/>
                      <a:pt x="1220515" y="45091"/>
                      <a:pt x="1342103" y="381465"/>
                    </a:cubicBezTo>
                    <a:lnTo>
                      <a:pt x="1342103" y="2256914"/>
                    </a:lnTo>
                    <a:lnTo>
                      <a:pt x="1207039" y="2126616"/>
                    </a:lnTo>
                    <a:cubicBezTo>
                      <a:pt x="1054038" y="2005759"/>
                      <a:pt x="869593" y="1935188"/>
                      <a:pt x="671051" y="1935188"/>
                    </a:cubicBezTo>
                    <a:cubicBezTo>
                      <a:pt x="472509" y="1935188"/>
                      <a:pt x="288064" y="2005759"/>
                      <a:pt x="135064" y="2126616"/>
                    </a:cubicBezTo>
                    <a:lnTo>
                      <a:pt x="0" y="2256913"/>
                    </a:lnTo>
                    <a:lnTo>
                      <a:pt x="0" y="349733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315CA79A-E78C-4B10-8FE8-939BC77610C7}"/>
                  </a:ext>
                </a:extLst>
              </p:cNvPr>
              <p:cNvSpPr/>
              <p:nvPr/>
            </p:nvSpPr>
            <p:spPr>
              <a:xfrm>
                <a:off x="5237060" y="2678349"/>
                <a:ext cx="1218747" cy="1645383"/>
              </a:xfrm>
              <a:custGeom>
                <a:avLst/>
                <a:gdLst>
                  <a:gd name="connsiteX0" fmla="*/ 0 w 1342103"/>
                  <a:gd name="connsiteY0" fmla="*/ 0 h 1907181"/>
                  <a:gd name="connsiteX1" fmla="*/ 1342103 w 1342103"/>
                  <a:gd name="connsiteY1" fmla="*/ 0 h 1907181"/>
                  <a:gd name="connsiteX2" fmla="*/ 1342103 w 1342103"/>
                  <a:gd name="connsiteY2" fmla="*/ 1907181 h 1907181"/>
                  <a:gd name="connsiteX3" fmla="*/ 1207039 w 1342103"/>
                  <a:gd name="connsiteY3" fmla="*/ 1776883 h 1907181"/>
                  <a:gd name="connsiteX4" fmla="*/ 671051 w 1342103"/>
                  <a:gd name="connsiteY4" fmla="*/ 1585455 h 1907181"/>
                  <a:gd name="connsiteX5" fmla="*/ 135064 w 1342103"/>
                  <a:gd name="connsiteY5" fmla="*/ 1776883 h 1907181"/>
                  <a:gd name="connsiteX6" fmla="*/ 0 w 1342103"/>
                  <a:gd name="connsiteY6" fmla="*/ 1907180 h 1907181"/>
                  <a:gd name="connsiteX0" fmla="*/ 0 w 1342103"/>
                  <a:gd name="connsiteY0" fmla="*/ 0 h 1907181"/>
                  <a:gd name="connsiteX1" fmla="*/ 1342103 w 1342103"/>
                  <a:gd name="connsiteY1" fmla="*/ 31732 h 1907181"/>
                  <a:gd name="connsiteX2" fmla="*/ 1342103 w 1342103"/>
                  <a:gd name="connsiteY2" fmla="*/ 1907181 h 1907181"/>
                  <a:gd name="connsiteX3" fmla="*/ 1207039 w 1342103"/>
                  <a:gd name="connsiteY3" fmla="*/ 1776883 h 1907181"/>
                  <a:gd name="connsiteX4" fmla="*/ 671051 w 1342103"/>
                  <a:gd name="connsiteY4" fmla="*/ 1585455 h 1907181"/>
                  <a:gd name="connsiteX5" fmla="*/ 135064 w 1342103"/>
                  <a:gd name="connsiteY5" fmla="*/ 1776883 h 1907181"/>
                  <a:gd name="connsiteX6" fmla="*/ 0 w 1342103"/>
                  <a:gd name="connsiteY6" fmla="*/ 1907180 h 1907181"/>
                  <a:gd name="connsiteX7" fmla="*/ 0 w 1342103"/>
                  <a:gd name="connsiteY7" fmla="*/ 0 h 1907181"/>
                  <a:gd name="connsiteX0" fmla="*/ 0 w 1342103"/>
                  <a:gd name="connsiteY0" fmla="*/ 106076 h 2013257"/>
                  <a:gd name="connsiteX1" fmla="*/ 1342103 w 1342103"/>
                  <a:gd name="connsiteY1" fmla="*/ 137808 h 2013257"/>
                  <a:gd name="connsiteX2" fmla="*/ 1342103 w 1342103"/>
                  <a:gd name="connsiteY2" fmla="*/ 2013257 h 2013257"/>
                  <a:gd name="connsiteX3" fmla="*/ 1207039 w 1342103"/>
                  <a:gd name="connsiteY3" fmla="*/ 1882959 h 2013257"/>
                  <a:gd name="connsiteX4" fmla="*/ 671051 w 1342103"/>
                  <a:gd name="connsiteY4" fmla="*/ 1691531 h 2013257"/>
                  <a:gd name="connsiteX5" fmla="*/ 135064 w 1342103"/>
                  <a:gd name="connsiteY5" fmla="*/ 1882959 h 2013257"/>
                  <a:gd name="connsiteX6" fmla="*/ 0 w 1342103"/>
                  <a:gd name="connsiteY6" fmla="*/ 2013256 h 2013257"/>
                  <a:gd name="connsiteX7" fmla="*/ 0 w 1342103"/>
                  <a:gd name="connsiteY7" fmla="*/ 106076 h 2013257"/>
                  <a:gd name="connsiteX0" fmla="*/ 0 w 1342103"/>
                  <a:gd name="connsiteY0" fmla="*/ 349733 h 2256914"/>
                  <a:gd name="connsiteX1" fmla="*/ 729297 w 1342103"/>
                  <a:gd name="connsiteY1" fmla="*/ 673 h 2256914"/>
                  <a:gd name="connsiteX2" fmla="*/ 1342103 w 1342103"/>
                  <a:gd name="connsiteY2" fmla="*/ 381465 h 2256914"/>
                  <a:gd name="connsiteX3" fmla="*/ 1342103 w 1342103"/>
                  <a:gd name="connsiteY3" fmla="*/ 2256914 h 2256914"/>
                  <a:gd name="connsiteX4" fmla="*/ 1207039 w 1342103"/>
                  <a:gd name="connsiteY4" fmla="*/ 2126616 h 2256914"/>
                  <a:gd name="connsiteX5" fmla="*/ 671051 w 1342103"/>
                  <a:gd name="connsiteY5" fmla="*/ 1935188 h 2256914"/>
                  <a:gd name="connsiteX6" fmla="*/ 135064 w 1342103"/>
                  <a:gd name="connsiteY6" fmla="*/ 2126616 h 2256914"/>
                  <a:gd name="connsiteX7" fmla="*/ 0 w 1342103"/>
                  <a:gd name="connsiteY7" fmla="*/ 2256913 h 2256914"/>
                  <a:gd name="connsiteX8" fmla="*/ 0 w 1342103"/>
                  <a:gd name="connsiteY8" fmla="*/ 349733 h 2256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2103" h="2256914">
                    <a:moveTo>
                      <a:pt x="0" y="349733"/>
                    </a:moveTo>
                    <a:cubicBezTo>
                      <a:pt x="102095" y="13359"/>
                      <a:pt x="505613" y="-4616"/>
                      <a:pt x="729297" y="673"/>
                    </a:cubicBezTo>
                    <a:cubicBezTo>
                      <a:pt x="952981" y="5962"/>
                      <a:pt x="1220515" y="45091"/>
                      <a:pt x="1342103" y="381465"/>
                    </a:cubicBezTo>
                    <a:lnTo>
                      <a:pt x="1342103" y="2256914"/>
                    </a:lnTo>
                    <a:lnTo>
                      <a:pt x="1207039" y="2126616"/>
                    </a:lnTo>
                    <a:cubicBezTo>
                      <a:pt x="1054038" y="2005759"/>
                      <a:pt x="869593" y="1935188"/>
                      <a:pt x="671051" y="1935188"/>
                    </a:cubicBezTo>
                    <a:cubicBezTo>
                      <a:pt x="472509" y="1935188"/>
                      <a:pt x="288064" y="2005759"/>
                      <a:pt x="135064" y="2126616"/>
                    </a:cubicBezTo>
                    <a:lnTo>
                      <a:pt x="0" y="2256913"/>
                    </a:lnTo>
                    <a:lnTo>
                      <a:pt x="0" y="349733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8F15CE9-D2ED-4015-A05E-CAD161D7B5E0}"/>
                  </a:ext>
                </a:extLst>
              </p:cNvPr>
              <p:cNvSpPr/>
              <p:nvPr/>
            </p:nvSpPr>
            <p:spPr>
              <a:xfrm rot="5400000" flipH="1" flipV="1">
                <a:off x="5648077" y="4136689"/>
                <a:ext cx="225984" cy="279843"/>
              </a:xfrm>
              <a:custGeom>
                <a:avLst/>
                <a:gdLst>
                  <a:gd name="connsiteX0" fmla="*/ 711432 w 1422864"/>
                  <a:gd name="connsiteY0" fmla="*/ 0 h 408385"/>
                  <a:gd name="connsiteX1" fmla="*/ 1415293 w 1422864"/>
                  <a:gd name="connsiteY1" fmla="*/ 361111 h 408385"/>
                  <a:gd name="connsiteX2" fmla="*/ 1422864 w 1422864"/>
                  <a:gd name="connsiteY2" fmla="*/ 408385 h 408385"/>
                  <a:gd name="connsiteX3" fmla="*/ 0 w 1422864"/>
                  <a:gd name="connsiteY3" fmla="*/ 408385 h 408385"/>
                  <a:gd name="connsiteX4" fmla="*/ 7571 w 1422864"/>
                  <a:gd name="connsiteY4" fmla="*/ 361111 h 408385"/>
                  <a:gd name="connsiteX5" fmla="*/ 711432 w 1422864"/>
                  <a:gd name="connsiteY5" fmla="*/ 0 h 408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2864" h="408385">
                    <a:moveTo>
                      <a:pt x="711432" y="0"/>
                    </a:moveTo>
                    <a:cubicBezTo>
                      <a:pt x="1058626" y="0"/>
                      <a:pt x="1348300" y="155025"/>
                      <a:pt x="1415293" y="361111"/>
                    </a:cubicBezTo>
                    <a:lnTo>
                      <a:pt x="1422864" y="408385"/>
                    </a:lnTo>
                    <a:lnTo>
                      <a:pt x="0" y="408385"/>
                    </a:lnTo>
                    <a:lnTo>
                      <a:pt x="7571" y="361111"/>
                    </a:lnTo>
                    <a:cubicBezTo>
                      <a:pt x="74564" y="155025"/>
                      <a:pt x="364238" y="0"/>
                      <a:pt x="711432" y="0"/>
                    </a:cubicBezTo>
                    <a:close/>
                  </a:path>
                </a:pathLst>
              </a:custGeom>
              <a:solidFill>
                <a:schemeClr val="tx1"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B2BCA65-0650-4928-8D88-38F4DFB8E2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9" t="7357" r="3392" b="12608"/>
            <a:stretch/>
          </p:blipFill>
          <p:spPr>
            <a:xfrm>
              <a:off x="850649" y="5105993"/>
              <a:ext cx="7911055" cy="114240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EA992A8-204C-4D54-90E9-A116CCA7B1EC}"/>
              </a:ext>
            </a:extLst>
          </p:cNvPr>
          <p:cNvGrpSpPr/>
          <p:nvPr/>
        </p:nvGrpSpPr>
        <p:grpSpPr>
          <a:xfrm>
            <a:off x="822894" y="2346138"/>
            <a:ext cx="9083176" cy="1246406"/>
            <a:chOff x="822894" y="2346138"/>
            <a:chExt cx="9083176" cy="1246406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59F0DF7-3823-4BEA-89A2-2F91D81131F6}"/>
                </a:ext>
              </a:extLst>
            </p:cNvPr>
            <p:cNvSpPr/>
            <p:nvPr/>
          </p:nvSpPr>
          <p:spPr>
            <a:xfrm>
              <a:off x="836731" y="2523424"/>
              <a:ext cx="8701490" cy="106912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7560829-355D-44F3-89B7-A96314523D03}"/>
                </a:ext>
              </a:extLst>
            </p:cNvPr>
            <p:cNvSpPr/>
            <p:nvPr/>
          </p:nvSpPr>
          <p:spPr>
            <a:xfrm rot="5400000">
              <a:off x="9457084" y="3136459"/>
              <a:ext cx="408708" cy="489265"/>
            </a:xfrm>
            <a:custGeom>
              <a:avLst/>
              <a:gdLst>
                <a:gd name="connsiteX0" fmla="*/ 711432 w 1422864"/>
                <a:gd name="connsiteY0" fmla="*/ 0 h 408385"/>
                <a:gd name="connsiteX1" fmla="*/ 1415293 w 1422864"/>
                <a:gd name="connsiteY1" fmla="*/ 361111 h 408385"/>
                <a:gd name="connsiteX2" fmla="*/ 1422864 w 1422864"/>
                <a:gd name="connsiteY2" fmla="*/ 408385 h 408385"/>
                <a:gd name="connsiteX3" fmla="*/ 0 w 1422864"/>
                <a:gd name="connsiteY3" fmla="*/ 408385 h 408385"/>
                <a:gd name="connsiteX4" fmla="*/ 7571 w 1422864"/>
                <a:gd name="connsiteY4" fmla="*/ 361111 h 408385"/>
                <a:gd name="connsiteX5" fmla="*/ 711432 w 1422864"/>
                <a:gd name="connsiteY5" fmla="*/ 0 h 40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2864" h="408385">
                  <a:moveTo>
                    <a:pt x="711432" y="0"/>
                  </a:moveTo>
                  <a:cubicBezTo>
                    <a:pt x="1058626" y="0"/>
                    <a:pt x="1348300" y="155025"/>
                    <a:pt x="1415293" y="361111"/>
                  </a:cubicBezTo>
                  <a:lnTo>
                    <a:pt x="1422864" y="408385"/>
                  </a:lnTo>
                  <a:lnTo>
                    <a:pt x="0" y="408385"/>
                  </a:lnTo>
                  <a:lnTo>
                    <a:pt x="7571" y="361111"/>
                  </a:lnTo>
                  <a:cubicBezTo>
                    <a:pt x="74564" y="155025"/>
                    <a:pt x="364238" y="0"/>
                    <a:pt x="711432" y="0"/>
                  </a:cubicBezTo>
                  <a:close/>
                </a:path>
              </a:pathLst>
            </a:custGeom>
            <a:solidFill>
              <a:srgbClr val="00B0F0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AE5D637-D106-4E85-B42B-699580B152F7}"/>
                </a:ext>
              </a:extLst>
            </p:cNvPr>
            <p:cNvSpPr/>
            <p:nvPr/>
          </p:nvSpPr>
          <p:spPr>
            <a:xfrm>
              <a:off x="8553730" y="3255923"/>
              <a:ext cx="1097138" cy="33662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916630B-C499-4A57-BD64-071369994F28}"/>
                </a:ext>
              </a:extLst>
            </p:cNvPr>
            <p:cNvSpPr/>
            <p:nvPr/>
          </p:nvSpPr>
          <p:spPr>
            <a:xfrm>
              <a:off x="8974183" y="2721850"/>
              <a:ext cx="656040" cy="675490"/>
            </a:xfrm>
            <a:custGeom>
              <a:avLst/>
              <a:gdLst>
                <a:gd name="connsiteX0" fmla="*/ 0 w 1342103"/>
                <a:gd name="connsiteY0" fmla="*/ 0 h 1907181"/>
                <a:gd name="connsiteX1" fmla="*/ 1342103 w 1342103"/>
                <a:gd name="connsiteY1" fmla="*/ 0 h 1907181"/>
                <a:gd name="connsiteX2" fmla="*/ 1342103 w 1342103"/>
                <a:gd name="connsiteY2" fmla="*/ 1907181 h 1907181"/>
                <a:gd name="connsiteX3" fmla="*/ 1207039 w 1342103"/>
                <a:gd name="connsiteY3" fmla="*/ 1776883 h 1907181"/>
                <a:gd name="connsiteX4" fmla="*/ 671051 w 1342103"/>
                <a:gd name="connsiteY4" fmla="*/ 1585455 h 1907181"/>
                <a:gd name="connsiteX5" fmla="*/ 135064 w 1342103"/>
                <a:gd name="connsiteY5" fmla="*/ 1776883 h 1907181"/>
                <a:gd name="connsiteX6" fmla="*/ 0 w 1342103"/>
                <a:gd name="connsiteY6" fmla="*/ 1907180 h 1907181"/>
                <a:gd name="connsiteX0" fmla="*/ 0 w 1342103"/>
                <a:gd name="connsiteY0" fmla="*/ 0 h 1907181"/>
                <a:gd name="connsiteX1" fmla="*/ 1342103 w 1342103"/>
                <a:gd name="connsiteY1" fmla="*/ 31732 h 1907181"/>
                <a:gd name="connsiteX2" fmla="*/ 1342103 w 1342103"/>
                <a:gd name="connsiteY2" fmla="*/ 1907181 h 1907181"/>
                <a:gd name="connsiteX3" fmla="*/ 1207039 w 1342103"/>
                <a:gd name="connsiteY3" fmla="*/ 1776883 h 1907181"/>
                <a:gd name="connsiteX4" fmla="*/ 671051 w 1342103"/>
                <a:gd name="connsiteY4" fmla="*/ 1585455 h 1907181"/>
                <a:gd name="connsiteX5" fmla="*/ 135064 w 1342103"/>
                <a:gd name="connsiteY5" fmla="*/ 1776883 h 1907181"/>
                <a:gd name="connsiteX6" fmla="*/ 0 w 1342103"/>
                <a:gd name="connsiteY6" fmla="*/ 1907180 h 1907181"/>
                <a:gd name="connsiteX7" fmla="*/ 0 w 1342103"/>
                <a:gd name="connsiteY7" fmla="*/ 0 h 1907181"/>
                <a:gd name="connsiteX0" fmla="*/ 0 w 1342103"/>
                <a:gd name="connsiteY0" fmla="*/ 106076 h 2013257"/>
                <a:gd name="connsiteX1" fmla="*/ 1342103 w 1342103"/>
                <a:gd name="connsiteY1" fmla="*/ 137808 h 2013257"/>
                <a:gd name="connsiteX2" fmla="*/ 1342103 w 1342103"/>
                <a:gd name="connsiteY2" fmla="*/ 2013257 h 2013257"/>
                <a:gd name="connsiteX3" fmla="*/ 1207039 w 1342103"/>
                <a:gd name="connsiteY3" fmla="*/ 1882959 h 2013257"/>
                <a:gd name="connsiteX4" fmla="*/ 671051 w 1342103"/>
                <a:gd name="connsiteY4" fmla="*/ 1691531 h 2013257"/>
                <a:gd name="connsiteX5" fmla="*/ 135064 w 1342103"/>
                <a:gd name="connsiteY5" fmla="*/ 1882959 h 2013257"/>
                <a:gd name="connsiteX6" fmla="*/ 0 w 1342103"/>
                <a:gd name="connsiteY6" fmla="*/ 2013256 h 2013257"/>
                <a:gd name="connsiteX7" fmla="*/ 0 w 1342103"/>
                <a:gd name="connsiteY7" fmla="*/ 106076 h 2013257"/>
                <a:gd name="connsiteX0" fmla="*/ 0 w 1342103"/>
                <a:gd name="connsiteY0" fmla="*/ 349733 h 2256914"/>
                <a:gd name="connsiteX1" fmla="*/ 729297 w 1342103"/>
                <a:gd name="connsiteY1" fmla="*/ 673 h 2256914"/>
                <a:gd name="connsiteX2" fmla="*/ 1342103 w 1342103"/>
                <a:gd name="connsiteY2" fmla="*/ 381465 h 2256914"/>
                <a:gd name="connsiteX3" fmla="*/ 1342103 w 1342103"/>
                <a:gd name="connsiteY3" fmla="*/ 2256914 h 2256914"/>
                <a:gd name="connsiteX4" fmla="*/ 1207039 w 1342103"/>
                <a:gd name="connsiteY4" fmla="*/ 2126616 h 2256914"/>
                <a:gd name="connsiteX5" fmla="*/ 671051 w 1342103"/>
                <a:gd name="connsiteY5" fmla="*/ 1935188 h 2256914"/>
                <a:gd name="connsiteX6" fmla="*/ 135064 w 1342103"/>
                <a:gd name="connsiteY6" fmla="*/ 2126616 h 2256914"/>
                <a:gd name="connsiteX7" fmla="*/ 0 w 1342103"/>
                <a:gd name="connsiteY7" fmla="*/ 2256913 h 2256914"/>
                <a:gd name="connsiteX8" fmla="*/ 0 w 1342103"/>
                <a:gd name="connsiteY8" fmla="*/ 349733 h 225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2103" h="2256914">
                  <a:moveTo>
                    <a:pt x="0" y="349733"/>
                  </a:moveTo>
                  <a:cubicBezTo>
                    <a:pt x="102095" y="13359"/>
                    <a:pt x="505613" y="-4616"/>
                    <a:pt x="729297" y="673"/>
                  </a:cubicBezTo>
                  <a:cubicBezTo>
                    <a:pt x="952981" y="5962"/>
                    <a:pt x="1220515" y="45091"/>
                    <a:pt x="1342103" y="381465"/>
                  </a:cubicBezTo>
                  <a:lnTo>
                    <a:pt x="1342103" y="2256914"/>
                  </a:lnTo>
                  <a:lnTo>
                    <a:pt x="1207039" y="2126616"/>
                  </a:lnTo>
                  <a:cubicBezTo>
                    <a:pt x="1054038" y="2005759"/>
                    <a:pt x="869593" y="1935188"/>
                    <a:pt x="671051" y="1935188"/>
                  </a:cubicBezTo>
                  <a:cubicBezTo>
                    <a:pt x="472509" y="1935188"/>
                    <a:pt x="288064" y="2005759"/>
                    <a:pt x="135064" y="2126616"/>
                  </a:cubicBezTo>
                  <a:lnTo>
                    <a:pt x="0" y="2256913"/>
                  </a:lnTo>
                  <a:lnTo>
                    <a:pt x="0" y="349733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071659A-B344-458C-9D81-E9FE3EC96588}"/>
                </a:ext>
              </a:extLst>
            </p:cNvPr>
            <p:cNvSpPr/>
            <p:nvPr/>
          </p:nvSpPr>
          <p:spPr>
            <a:xfrm>
              <a:off x="8790732" y="2346138"/>
              <a:ext cx="1097138" cy="1069120"/>
            </a:xfrm>
            <a:custGeom>
              <a:avLst/>
              <a:gdLst>
                <a:gd name="connsiteX0" fmla="*/ 0 w 1342103"/>
                <a:gd name="connsiteY0" fmla="*/ 0 h 1907181"/>
                <a:gd name="connsiteX1" fmla="*/ 1342103 w 1342103"/>
                <a:gd name="connsiteY1" fmla="*/ 0 h 1907181"/>
                <a:gd name="connsiteX2" fmla="*/ 1342103 w 1342103"/>
                <a:gd name="connsiteY2" fmla="*/ 1907181 h 1907181"/>
                <a:gd name="connsiteX3" fmla="*/ 1207039 w 1342103"/>
                <a:gd name="connsiteY3" fmla="*/ 1776883 h 1907181"/>
                <a:gd name="connsiteX4" fmla="*/ 671051 w 1342103"/>
                <a:gd name="connsiteY4" fmla="*/ 1585455 h 1907181"/>
                <a:gd name="connsiteX5" fmla="*/ 135064 w 1342103"/>
                <a:gd name="connsiteY5" fmla="*/ 1776883 h 1907181"/>
                <a:gd name="connsiteX6" fmla="*/ 0 w 1342103"/>
                <a:gd name="connsiteY6" fmla="*/ 1907180 h 1907181"/>
                <a:gd name="connsiteX0" fmla="*/ 0 w 1342103"/>
                <a:gd name="connsiteY0" fmla="*/ 0 h 1907181"/>
                <a:gd name="connsiteX1" fmla="*/ 1342103 w 1342103"/>
                <a:gd name="connsiteY1" fmla="*/ 31732 h 1907181"/>
                <a:gd name="connsiteX2" fmla="*/ 1342103 w 1342103"/>
                <a:gd name="connsiteY2" fmla="*/ 1907181 h 1907181"/>
                <a:gd name="connsiteX3" fmla="*/ 1207039 w 1342103"/>
                <a:gd name="connsiteY3" fmla="*/ 1776883 h 1907181"/>
                <a:gd name="connsiteX4" fmla="*/ 671051 w 1342103"/>
                <a:gd name="connsiteY4" fmla="*/ 1585455 h 1907181"/>
                <a:gd name="connsiteX5" fmla="*/ 135064 w 1342103"/>
                <a:gd name="connsiteY5" fmla="*/ 1776883 h 1907181"/>
                <a:gd name="connsiteX6" fmla="*/ 0 w 1342103"/>
                <a:gd name="connsiteY6" fmla="*/ 1907180 h 1907181"/>
                <a:gd name="connsiteX7" fmla="*/ 0 w 1342103"/>
                <a:gd name="connsiteY7" fmla="*/ 0 h 1907181"/>
                <a:gd name="connsiteX0" fmla="*/ 0 w 1342103"/>
                <a:gd name="connsiteY0" fmla="*/ 106076 h 2013257"/>
                <a:gd name="connsiteX1" fmla="*/ 1342103 w 1342103"/>
                <a:gd name="connsiteY1" fmla="*/ 137808 h 2013257"/>
                <a:gd name="connsiteX2" fmla="*/ 1342103 w 1342103"/>
                <a:gd name="connsiteY2" fmla="*/ 2013257 h 2013257"/>
                <a:gd name="connsiteX3" fmla="*/ 1207039 w 1342103"/>
                <a:gd name="connsiteY3" fmla="*/ 1882959 h 2013257"/>
                <a:gd name="connsiteX4" fmla="*/ 671051 w 1342103"/>
                <a:gd name="connsiteY4" fmla="*/ 1691531 h 2013257"/>
                <a:gd name="connsiteX5" fmla="*/ 135064 w 1342103"/>
                <a:gd name="connsiteY5" fmla="*/ 1882959 h 2013257"/>
                <a:gd name="connsiteX6" fmla="*/ 0 w 1342103"/>
                <a:gd name="connsiteY6" fmla="*/ 2013256 h 2013257"/>
                <a:gd name="connsiteX7" fmla="*/ 0 w 1342103"/>
                <a:gd name="connsiteY7" fmla="*/ 106076 h 2013257"/>
                <a:gd name="connsiteX0" fmla="*/ 0 w 1342103"/>
                <a:gd name="connsiteY0" fmla="*/ 349733 h 2256914"/>
                <a:gd name="connsiteX1" fmla="*/ 729297 w 1342103"/>
                <a:gd name="connsiteY1" fmla="*/ 673 h 2256914"/>
                <a:gd name="connsiteX2" fmla="*/ 1342103 w 1342103"/>
                <a:gd name="connsiteY2" fmla="*/ 381465 h 2256914"/>
                <a:gd name="connsiteX3" fmla="*/ 1342103 w 1342103"/>
                <a:gd name="connsiteY3" fmla="*/ 2256914 h 2256914"/>
                <a:gd name="connsiteX4" fmla="*/ 1207039 w 1342103"/>
                <a:gd name="connsiteY4" fmla="*/ 2126616 h 2256914"/>
                <a:gd name="connsiteX5" fmla="*/ 671051 w 1342103"/>
                <a:gd name="connsiteY5" fmla="*/ 1935188 h 2256914"/>
                <a:gd name="connsiteX6" fmla="*/ 135064 w 1342103"/>
                <a:gd name="connsiteY6" fmla="*/ 2126616 h 2256914"/>
                <a:gd name="connsiteX7" fmla="*/ 0 w 1342103"/>
                <a:gd name="connsiteY7" fmla="*/ 2256913 h 2256914"/>
                <a:gd name="connsiteX8" fmla="*/ 0 w 1342103"/>
                <a:gd name="connsiteY8" fmla="*/ 349733 h 225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2103" h="2256914">
                  <a:moveTo>
                    <a:pt x="0" y="349733"/>
                  </a:moveTo>
                  <a:cubicBezTo>
                    <a:pt x="102095" y="13359"/>
                    <a:pt x="505613" y="-4616"/>
                    <a:pt x="729297" y="673"/>
                  </a:cubicBezTo>
                  <a:cubicBezTo>
                    <a:pt x="952981" y="5962"/>
                    <a:pt x="1220515" y="45091"/>
                    <a:pt x="1342103" y="381465"/>
                  </a:cubicBezTo>
                  <a:lnTo>
                    <a:pt x="1342103" y="2256914"/>
                  </a:lnTo>
                  <a:lnTo>
                    <a:pt x="1207039" y="2126616"/>
                  </a:lnTo>
                  <a:cubicBezTo>
                    <a:pt x="1054038" y="2005759"/>
                    <a:pt x="869593" y="1935188"/>
                    <a:pt x="671051" y="1935188"/>
                  </a:cubicBezTo>
                  <a:cubicBezTo>
                    <a:pt x="472509" y="1935188"/>
                    <a:pt x="288064" y="2005759"/>
                    <a:pt x="135064" y="2126616"/>
                  </a:cubicBezTo>
                  <a:lnTo>
                    <a:pt x="0" y="2256913"/>
                  </a:lnTo>
                  <a:lnTo>
                    <a:pt x="0" y="349733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82AACB4-4579-4522-A00A-D81FDC060C70}"/>
                </a:ext>
              </a:extLst>
            </p:cNvPr>
            <p:cNvSpPr/>
            <p:nvPr/>
          </p:nvSpPr>
          <p:spPr>
            <a:xfrm rot="5400000" flipH="1" flipV="1">
              <a:off x="9053934" y="3231471"/>
              <a:ext cx="146838" cy="306339"/>
            </a:xfrm>
            <a:custGeom>
              <a:avLst/>
              <a:gdLst>
                <a:gd name="connsiteX0" fmla="*/ 711432 w 1422864"/>
                <a:gd name="connsiteY0" fmla="*/ 0 h 408385"/>
                <a:gd name="connsiteX1" fmla="*/ 1415293 w 1422864"/>
                <a:gd name="connsiteY1" fmla="*/ 361111 h 408385"/>
                <a:gd name="connsiteX2" fmla="*/ 1422864 w 1422864"/>
                <a:gd name="connsiteY2" fmla="*/ 408385 h 408385"/>
                <a:gd name="connsiteX3" fmla="*/ 0 w 1422864"/>
                <a:gd name="connsiteY3" fmla="*/ 408385 h 408385"/>
                <a:gd name="connsiteX4" fmla="*/ 7571 w 1422864"/>
                <a:gd name="connsiteY4" fmla="*/ 361111 h 408385"/>
                <a:gd name="connsiteX5" fmla="*/ 711432 w 1422864"/>
                <a:gd name="connsiteY5" fmla="*/ 0 h 40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2864" h="408385">
                  <a:moveTo>
                    <a:pt x="711432" y="0"/>
                  </a:moveTo>
                  <a:cubicBezTo>
                    <a:pt x="1058626" y="0"/>
                    <a:pt x="1348300" y="155025"/>
                    <a:pt x="1415293" y="361111"/>
                  </a:cubicBezTo>
                  <a:lnTo>
                    <a:pt x="1422864" y="408385"/>
                  </a:lnTo>
                  <a:lnTo>
                    <a:pt x="0" y="408385"/>
                  </a:lnTo>
                  <a:lnTo>
                    <a:pt x="7571" y="361111"/>
                  </a:lnTo>
                  <a:cubicBezTo>
                    <a:pt x="74564" y="155025"/>
                    <a:pt x="364238" y="0"/>
                    <a:pt x="711432" y="0"/>
                  </a:cubicBezTo>
                  <a:close/>
                </a:path>
              </a:pathLst>
            </a:custGeom>
            <a:solidFill>
              <a:schemeClr val="tx1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494D0972-0C34-46A3-86B3-CB38F29ED5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079"/>
            <a:stretch/>
          </p:blipFill>
          <p:spPr>
            <a:xfrm>
              <a:off x="822894" y="2630922"/>
              <a:ext cx="7936987" cy="946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286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D23D4AB-3617-47F6-AE8D-6E6C7FF78069}"/>
              </a:ext>
            </a:extLst>
          </p:cNvPr>
          <p:cNvCxnSpPr/>
          <p:nvPr/>
        </p:nvCxnSpPr>
        <p:spPr>
          <a:xfrm>
            <a:off x="4485035" y="588923"/>
            <a:ext cx="0" cy="2254469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96AF592-5354-432F-8ACB-90CADDAF5790}"/>
              </a:ext>
            </a:extLst>
          </p:cNvPr>
          <p:cNvCxnSpPr>
            <a:cxnSpLocks/>
          </p:cNvCxnSpPr>
          <p:nvPr/>
        </p:nvCxnSpPr>
        <p:spPr>
          <a:xfrm rot="5400000">
            <a:off x="5612270" y="1715293"/>
            <a:ext cx="0" cy="2254469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276995BA-146B-4D84-96F4-C0B67071FBAF}"/>
              </a:ext>
            </a:extLst>
          </p:cNvPr>
          <p:cNvSpPr/>
          <p:nvPr/>
        </p:nvSpPr>
        <p:spPr>
          <a:xfrm>
            <a:off x="4524020" y="587194"/>
            <a:ext cx="2215065" cy="22544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62FE9E-1CE5-4BBE-A35E-4B8D9671BC1B}"/>
                  </a:ext>
                </a:extLst>
              </p:cNvPr>
              <p:cNvSpPr txBox="1"/>
              <p:nvPr/>
            </p:nvSpPr>
            <p:spPr>
              <a:xfrm>
                <a:off x="8819447" y="1358775"/>
                <a:ext cx="815345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5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62FE9E-1CE5-4BBE-A35E-4B8D9671B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9447" y="1358775"/>
                <a:ext cx="815345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373E92A4-BC14-44F4-A3AB-BC197B7D71A7}"/>
              </a:ext>
            </a:extLst>
          </p:cNvPr>
          <p:cNvSpPr txBox="1"/>
          <p:nvPr/>
        </p:nvSpPr>
        <p:spPr>
          <a:xfrm>
            <a:off x="7356875" y="1523151"/>
            <a:ext cx="579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en-US" sz="3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D3CD0-671B-4E91-8AD1-DA44FCA2D7F7}"/>
              </a:ext>
            </a:extLst>
          </p:cNvPr>
          <p:cNvSpPr txBox="1"/>
          <p:nvPr/>
        </p:nvSpPr>
        <p:spPr>
          <a:xfrm>
            <a:off x="8240078" y="1498152"/>
            <a:ext cx="579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FBA4BF7-380F-416D-A968-AB879B2128C5}"/>
                  </a:ext>
                </a:extLst>
              </p:cNvPr>
              <p:cNvSpPr txBox="1"/>
              <p:nvPr/>
            </p:nvSpPr>
            <p:spPr>
              <a:xfrm>
                <a:off x="7883854" y="1544318"/>
                <a:ext cx="579369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FBA4BF7-380F-416D-A968-AB879B212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854" y="1544318"/>
                <a:ext cx="579369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BCA406E-FA61-4AE6-A9DA-B7369FB40B20}"/>
                  </a:ext>
                </a:extLst>
              </p:cNvPr>
              <p:cNvSpPr txBox="1"/>
              <p:nvPr/>
            </p:nvSpPr>
            <p:spPr>
              <a:xfrm>
                <a:off x="6863008" y="1543441"/>
                <a:ext cx="81760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BCA406E-FA61-4AE6-A9DA-B7369FB40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008" y="1543441"/>
                <a:ext cx="817604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D450991C-FAA4-4E73-BE72-5A1BC02741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62" y="432380"/>
            <a:ext cx="707197" cy="251177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65CCDE6-247D-4C4B-957A-FF751B9094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871" y="2905341"/>
            <a:ext cx="2507115" cy="54596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604804-1F70-4E27-9E85-F2157CB8228E}"/>
              </a:ext>
            </a:extLst>
          </p:cNvPr>
          <p:cNvCxnSpPr/>
          <p:nvPr/>
        </p:nvCxnSpPr>
        <p:spPr>
          <a:xfrm>
            <a:off x="1605540" y="3029575"/>
            <a:ext cx="0" cy="2254469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038D42-B301-4CD8-95D0-30E800DA2B7E}"/>
              </a:ext>
            </a:extLst>
          </p:cNvPr>
          <p:cNvCxnSpPr>
            <a:cxnSpLocks/>
          </p:cNvCxnSpPr>
          <p:nvPr/>
        </p:nvCxnSpPr>
        <p:spPr>
          <a:xfrm rot="5400000">
            <a:off x="2711709" y="4139499"/>
            <a:ext cx="0" cy="2254469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8273C18-F18C-4390-BD14-74D2ECE1A06E}"/>
              </a:ext>
            </a:extLst>
          </p:cNvPr>
          <p:cNvSpPr/>
          <p:nvPr/>
        </p:nvSpPr>
        <p:spPr>
          <a:xfrm>
            <a:off x="1639674" y="3020920"/>
            <a:ext cx="2215065" cy="22544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FFA96E-4A54-4C43-8632-518535161896}"/>
              </a:ext>
            </a:extLst>
          </p:cNvPr>
          <p:cNvSpPr txBox="1"/>
          <p:nvPr/>
        </p:nvSpPr>
        <p:spPr>
          <a:xfrm>
            <a:off x="336423" y="3773518"/>
            <a:ext cx="1568920" cy="651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1 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EBE655-827C-40B1-B6E9-78C1C851ED2A}"/>
              </a:ext>
            </a:extLst>
          </p:cNvPr>
          <p:cNvSpPr txBox="1"/>
          <p:nvPr/>
        </p:nvSpPr>
        <p:spPr>
          <a:xfrm>
            <a:off x="2079340" y="5362742"/>
            <a:ext cx="1335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 cm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BC1072-9E9C-4F28-9F15-697E109168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06" y="2911938"/>
            <a:ext cx="640135" cy="24508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8F00D06-A38A-4459-94E0-C528097EEC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35013" y="4437268"/>
            <a:ext cx="640135" cy="245080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5CF4EFC-1FEA-40D6-B16B-7F608733C4B2}"/>
              </a:ext>
            </a:extLst>
          </p:cNvPr>
          <p:cNvSpPr txBox="1"/>
          <p:nvPr/>
        </p:nvSpPr>
        <p:spPr>
          <a:xfrm>
            <a:off x="4269963" y="3954588"/>
            <a:ext cx="1568920" cy="651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1 cm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892401-B2FD-4DC1-BB20-28E840F0BD6F}"/>
              </a:ext>
            </a:extLst>
          </p:cNvPr>
          <p:cNvSpPr txBox="1"/>
          <p:nvPr/>
        </p:nvSpPr>
        <p:spPr>
          <a:xfrm>
            <a:off x="5674784" y="4001632"/>
            <a:ext cx="1568920" cy="651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1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13E085F-D55C-47E7-8DFB-6B674FAA8F79}"/>
                  </a:ext>
                </a:extLst>
              </p:cNvPr>
              <p:cNvSpPr txBox="1"/>
              <p:nvPr/>
            </p:nvSpPr>
            <p:spPr>
              <a:xfrm>
                <a:off x="7109237" y="4023518"/>
                <a:ext cx="177443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13E085F-D55C-47E7-8DFB-6B674FAA8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237" y="4023518"/>
                <a:ext cx="1774437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36A46808-BA0C-4D3E-AE98-9E15EA31781E}"/>
              </a:ext>
            </a:extLst>
          </p:cNvPr>
          <p:cNvSpPr txBox="1"/>
          <p:nvPr/>
        </p:nvSpPr>
        <p:spPr>
          <a:xfrm>
            <a:off x="5489405" y="4014501"/>
            <a:ext cx="611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en-US" sz="40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D36F3E0-B2C4-484B-A37F-2981C7FEF97D}"/>
              </a:ext>
            </a:extLst>
          </p:cNvPr>
          <p:cNvSpPr txBox="1"/>
          <p:nvPr/>
        </p:nvSpPr>
        <p:spPr>
          <a:xfrm>
            <a:off x="6871943" y="4044609"/>
            <a:ext cx="611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D4F93E8-3EF7-496B-842E-0623E9E5F752}"/>
                  </a:ext>
                </a:extLst>
              </p:cNvPr>
              <p:cNvSpPr txBox="1"/>
              <p:nvPr/>
            </p:nvSpPr>
            <p:spPr>
              <a:xfrm>
                <a:off x="2026490" y="3914116"/>
                <a:ext cx="177443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D4F93E8-3EF7-496B-842E-0623E9E5F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490" y="3914116"/>
                <a:ext cx="1774437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>
            <a:extLst>
              <a:ext uri="{FF2B5EF4-FFF2-40B4-BE49-F238E27FC236}">
                <a16:creationId xmlns:a16="http://schemas.microsoft.com/office/drawing/2014/main" id="{3CAC14B7-A7C3-472D-A2B7-5A7B17D3A5D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7" b="14467"/>
          <a:stretch/>
        </p:blipFill>
        <p:spPr>
          <a:xfrm>
            <a:off x="7177676" y="4642655"/>
            <a:ext cx="3336359" cy="64138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FEFD1F0-4479-4466-85FC-4E0DDAEFB01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4" b="19366"/>
          <a:stretch/>
        </p:blipFill>
        <p:spPr>
          <a:xfrm>
            <a:off x="4379159" y="5456877"/>
            <a:ext cx="7208238" cy="64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5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4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0"/>
                            </p:stCondLst>
                            <p:childTnLst>
                              <p:par>
                                <p:cTn id="58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500"/>
                            </p:stCondLst>
                            <p:childTnLst>
                              <p:par>
                                <p:cTn id="62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500"/>
                            </p:stCondLst>
                            <p:childTnLst>
                              <p:par>
                                <p:cTn id="66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185 L -0.07747 0.03935 C -0.09362 0.04884 -0.11771 0.05393 -0.1431 0.05393 C -0.172 0.05393 -0.19505 0.04884 -0.2112 0.03935 L -0.28841 -0.00185 " pathEditMode="relative" rAng="0" ptsTypes="AAAAA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27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1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500"/>
                            </p:stCondLst>
                            <p:childTnLst>
                              <p:par>
                                <p:cTn id="9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500"/>
                            </p:stCondLst>
                            <p:childTnLst>
                              <p:par>
                                <p:cTn id="1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7500"/>
                            </p:stCondLst>
                            <p:childTnLst>
                              <p:par>
                                <p:cTn id="1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85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95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/>
      <p:bldP spid="25" grpId="1"/>
      <p:bldP spid="27" grpId="0"/>
      <p:bldP spid="27" grpId="1"/>
      <p:bldP spid="28" grpId="0"/>
      <p:bldP spid="28" grpId="1"/>
      <p:bldP spid="32" grpId="0"/>
      <p:bldP spid="32" grpId="1"/>
      <p:bldP spid="33" grpId="0"/>
      <p:bldP spid="33" grpId="1"/>
      <p:bldP spid="15" grpId="0" animBg="1"/>
      <p:bldP spid="16" grpId="0"/>
      <p:bldP spid="17" grpId="0"/>
      <p:bldP spid="35" grpId="0"/>
      <p:bldP spid="36" grpId="0"/>
      <p:bldP spid="38" grpId="0"/>
      <p:bldP spid="19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44D4425-1167-46ED-9CA5-76826A49A8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3" b="21743"/>
          <a:stretch/>
        </p:blipFill>
        <p:spPr>
          <a:xfrm>
            <a:off x="4734205" y="471970"/>
            <a:ext cx="2752809" cy="59159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74330C4-84F4-4BC0-8452-730A5746D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4" y="1321574"/>
            <a:ext cx="4511431" cy="3846909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E76B4EF-9CD8-4067-9EE6-A41F528460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r="8020" b="16564"/>
          <a:stretch/>
        </p:blipFill>
        <p:spPr>
          <a:xfrm>
            <a:off x="4866469" y="2669982"/>
            <a:ext cx="6741762" cy="126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2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5FF76F22-3024-4290-AD91-FCEBD0F22B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77"/>
          <a:stretch/>
        </p:blipFill>
        <p:spPr>
          <a:xfrm>
            <a:off x="3641344" y="3723023"/>
            <a:ext cx="6956439" cy="6463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805DD7D-84C4-40A6-B0B7-80A3B58C33FA}"/>
                  </a:ext>
                </a:extLst>
              </p:cNvPr>
              <p:cNvSpPr txBox="1"/>
              <p:nvPr/>
            </p:nvSpPr>
            <p:spPr>
              <a:xfrm>
                <a:off x="8162156" y="4369355"/>
                <a:ext cx="2908092" cy="720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805DD7D-84C4-40A6-B0B7-80A3B58C3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156" y="4369355"/>
                <a:ext cx="2908092" cy="720903"/>
              </a:xfrm>
              <a:prstGeom prst="rect">
                <a:avLst/>
              </a:prstGeom>
              <a:blipFill>
                <a:blip r:embed="rId3"/>
                <a:stretch>
                  <a:fillRect l="-7547" t="-14407" b="-34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FF6010B9-F561-4732-8E92-6A4126F0E5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" t="10682" r="5815" b="30518"/>
          <a:stretch/>
        </p:blipFill>
        <p:spPr>
          <a:xfrm>
            <a:off x="557326" y="681949"/>
            <a:ext cx="5538674" cy="566392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8E39B424-080A-490B-A6CF-A6065C11234A}"/>
              </a:ext>
            </a:extLst>
          </p:cNvPr>
          <p:cNvGrpSpPr/>
          <p:nvPr/>
        </p:nvGrpSpPr>
        <p:grpSpPr>
          <a:xfrm>
            <a:off x="6887292" y="5267734"/>
            <a:ext cx="3710491" cy="445411"/>
            <a:chOff x="7077528" y="5310440"/>
            <a:chExt cx="3710491" cy="7078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D2F2E48-5DC7-47F9-A66C-8A527C862BB5}"/>
                    </a:ext>
                  </a:extLst>
                </p:cNvPr>
                <p:cNvSpPr txBox="1"/>
                <p:nvPr/>
              </p:nvSpPr>
              <p:spPr>
                <a:xfrm>
                  <a:off x="7077528" y="5310440"/>
                  <a:ext cx="245838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=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D2F2E48-5DC7-47F9-A66C-8A527C862B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7528" y="5310440"/>
                  <a:ext cx="2458388" cy="707886"/>
                </a:xfrm>
                <a:prstGeom prst="rect">
                  <a:avLst/>
                </a:prstGeom>
                <a:blipFill>
                  <a:blip r:embed="rId9"/>
                  <a:stretch>
                    <a:fillRect l="-8685" t="-14655" b="-370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9DB44EF-8A9A-4A5E-A608-1154275FE4F5}"/>
                </a:ext>
              </a:extLst>
            </p:cNvPr>
            <p:cNvSpPr txBox="1"/>
            <p:nvPr/>
          </p:nvSpPr>
          <p:spPr>
            <a:xfrm>
              <a:off x="9498865" y="5405849"/>
              <a:ext cx="12891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(Ans)</a:t>
              </a: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BD0F2054-59F3-4C16-98A6-593DFBE61C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63" y="2176726"/>
            <a:ext cx="3264345" cy="27835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242CDA-6847-4714-9958-075963218A7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4"/>
          <a:stretch/>
        </p:blipFill>
        <p:spPr>
          <a:xfrm>
            <a:off x="4095686" y="1704813"/>
            <a:ext cx="6047756" cy="11572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C3431B-564C-4592-9219-5F9ABAE9195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84" b="34558"/>
          <a:stretch/>
        </p:blipFill>
        <p:spPr>
          <a:xfrm>
            <a:off x="3595608" y="2879532"/>
            <a:ext cx="1985971" cy="64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6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3931</TotalTime>
  <Words>121</Words>
  <Application>Microsoft Office PowerPoint</Application>
  <PresentationFormat>Widescreen</PresentationFormat>
  <Paragraphs>63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309</cp:revision>
  <dcterms:created xsi:type="dcterms:W3CDTF">2021-05-20T01:50:34Z</dcterms:created>
  <dcterms:modified xsi:type="dcterms:W3CDTF">2021-06-30T15:56:53Z</dcterms:modified>
</cp:coreProperties>
</file>