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6" r:id="rId7"/>
    <p:sldId id="268" r:id="rId8"/>
    <p:sldId id="272" r:id="rId9"/>
    <p:sldId id="273" r:id="rId10"/>
    <p:sldId id="283" r:id="rId11"/>
    <p:sldId id="282" r:id="rId12"/>
    <p:sldId id="287" r:id="rId13"/>
    <p:sldId id="288" r:id="rId14"/>
    <p:sldId id="289" r:id="rId15"/>
    <p:sldId id="27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09800" y="533400"/>
            <a:ext cx="41910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quotes-about-blooming-1024x614.jpg"/>
          <p:cNvPicPr>
            <a:picLocks noChangeAspect="1"/>
          </p:cNvPicPr>
          <p:nvPr/>
        </p:nvPicPr>
        <p:blipFill>
          <a:blip r:embed="rId4"/>
          <a:srcRect r="38272"/>
          <a:stretch>
            <a:fillRect/>
          </a:stretch>
        </p:blipFill>
        <p:spPr>
          <a:xfrm>
            <a:off x="304800" y="2438400"/>
            <a:ext cx="8153400" cy="3700909"/>
          </a:xfrm>
          <a:prstGeom prst="ellipse">
            <a:avLst/>
          </a:prstGeom>
          <a:ln w="571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5600" y="1600200"/>
          <a:ext cx="2463800" cy="571500"/>
        </p:xfrm>
        <a:graphic>
          <a:graphicData uri="http://schemas.openxmlformats.org/presentationml/2006/ole">
            <p:oleObj spid="_x0000_s1026" name="Packager Shell Object" showAsIcon="1" r:id="rId5" imgW="2463840" imgH="5713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305800" cy="2514600"/>
          </a:xfrm>
        </p:spPr>
        <p:txBody>
          <a:bodyPr>
            <a:normAutofit/>
          </a:bodyPr>
          <a:lstStyle/>
          <a:p>
            <a:pPr algn="just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 গঠন পদ্ধতিঃ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পদ্ধতিতে সেটের উপাদান নির্ধারনের জন্য কতগুলো শর্তের প্রয়োজন হয় তাকে সেট গঠন পদ্ধতি বলে।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640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305800" cy="1828800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B={x:x,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গুননীয়ক}কে তালিকা পদ্ধতিতে  প্রকাশ  কর।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5867400" cy="762000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763000" cy="464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7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={2,3,5,7}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 গঠন পদ্ধতিতে প্রকাশঃ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5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{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x:x,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সংখ্যা এবং </a:t>
            </a:r>
            <a:r>
              <a:rPr lang="en-US" sz="5400" dirty="0">
                <a:solidFill>
                  <a:srgbClr val="FF0000"/>
                </a:solidFill>
                <a:latin typeface="Aharoni" pitchFamily="2" charset="-79"/>
                <a:cs typeface="NikoshBAN" pitchFamily="2" charset="0"/>
              </a:rPr>
              <a:t>x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&lt; </a:t>
            </a:r>
            <a:r>
              <a:rPr lang="en-US" sz="6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9</a:t>
            </a:r>
            <a:r>
              <a:rPr lang="en-US" sz="5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}</a:t>
            </a: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601200" cy="693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x={</a:t>
            </a:r>
            <a:r>
              <a:rPr lang="en-US" sz="6600" dirty="0">
                <a:latin typeface="Aharoni" pitchFamily="2" charset="-79"/>
                <a:cs typeface="Aharoni" pitchFamily="2" charset="-79"/>
              </a:rPr>
              <a:t>3</a:t>
            </a:r>
            <a:r>
              <a:rPr lang="bn-BD" sz="6600" dirty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6600" dirty="0">
                <a:latin typeface="Aharoni" pitchFamily="2" charset="-79"/>
                <a:cs typeface="Aharoni" pitchFamily="2" charset="-79"/>
              </a:rPr>
              <a:t>4</a:t>
            </a:r>
            <a:r>
              <a:rPr lang="bn-BD" sz="6600" dirty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6600" dirty="0">
                <a:latin typeface="Aharoni" pitchFamily="2" charset="-79"/>
                <a:cs typeface="Aharoni" pitchFamily="2" charset="-79"/>
              </a:rPr>
              <a:t>5,7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কে সেট গঠন পদ্ধতিতে প্রকাশ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-152400"/>
            <a:ext cx="95250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4800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সেট কাকে বলে ?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সেট গঠন পদ্ধতি কী ? ব্যাখ্যা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তালিকা পদ্ধতি কাকে বলে?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" b="35997"/>
          <a:stretch>
            <a:fillRect/>
          </a:stretch>
        </p:blipFill>
        <p:spPr bwMode="auto">
          <a:xfrm>
            <a:off x="304800" y="381000"/>
            <a:ext cx="8305800" cy="381000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4495800"/>
            <a:ext cx="8305800" cy="2133600"/>
          </a:xfr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/>
          </a:bodyPr>
          <a:lstStyle/>
          <a:p>
            <a:r>
              <a:rPr lang="en-US" sz="4800" dirty="0">
                <a:latin typeface="Aharoni" pitchFamily="2" charset="-79"/>
                <a:cs typeface="Aharoni" pitchFamily="2" charset="-79"/>
              </a:rPr>
              <a:t>A={x:x,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মৌলিক ও বিজোড় সংখ্যা এবং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x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4800" dirty="0">
                <a:latin typeface="Aharoni" pitchFamily="2" charset="-79"/>
                <a:cs typeface="Aharoni" pitchFamily="2" charset="-79"/>
              </a:rPr>
              <a:t>10}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কে তালিকা পদ্ধতিতে প্রকাশ কর। 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1143000"/>
          </a:xfrm>
          <a:solidFill>
            <a:schemeClr val="accent4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joshua-hoehne-237129-unsplash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861" r="10861"/>
          <a:stretch>
            <a:fillRect/>
          </a:stretch>
        </p:blipFill>
        <p:spPr>
          <a:xfrm>
            <a:off x="-21030" y="1066801"/>
            <a:ext cx="9165030" cy="5791200"/>
          </a:xfrm>
          <a:prstGeom prst="hear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8839200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4495800" cy="1143000"/>
          </a:xfrm>
          <a:solidFill>
            <a:srgbClr val="FFC000"/>
          </a:soli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1"/>
            <a:ext cx="4038600" cy="3048000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মোঃ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কামাল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উদ্দিন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সরকার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err="1" smtClean="0">
                <a:solidFill>
                  <a:srgbClr val="0070C0"/>
                </a:solidFill>
              </a:rPr>
              <a:t>সহকারি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শিক্ষক</a:t>
            </a:r>
            <a:r>
              <a:rPr lang="en-GB" dirty="0" smtClean="0">
                <a:solidFill>
                  <a:srgbClr val="0070C0"/>
                </a:solidFill>
              </a:rPr>
              <a:t>(</a:t>
            </a:r>
            <a:r>
              <a:rPr lang="en-GB" dirty="0" err="1" smtClean="0">
                <a:solidFill>
                  <a:srgbClr val="0070C0"/>
                </a:solidFill>
              </a:rPr>
              <a:t>গণিত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err="1" smtClean="0">
                <a:solidFill>
                  <a:srgbClr val="0070C0"/>
                </a:solidFill>
              </a:rPr>
              <a:t>মুতিউল্লাহ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ভুইয়া</a:t>
            </a:r>
            <a:r>
              <a:rPr lang="en-GB" sz="2400" dirty="0" smtClean="0">
                <a:solidFill>
                  <a:srgbClr val="0070C0"/>
                </a:solidFill>
              </a:rPr>
              <a:t>  </a:t>
            </a:r>
            <a:r>
              <a:rPr lang="en-GB" sz="2400" dirty="0" err="1" smtClean="0">
                <a:solidFill>
                  <a:srgbClr val="0070C0"/>
                </a:solidFill>
              </a:rPr>
              <a:t>উচ্চ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বিদ্যালয়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err="1" smtClean="0">
                <a:solidFill>
                  <a:srgbClr val="0070C0"/>
                </a:solidFill>
              </a:rPr>
              <a:t>নরসিংদি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সদর</a:t>
            </a:r>
            <a:r>
              <a:rPr lang="en-GB" sz="2400" dirty="0" smtClean="0">
                <a:solidFill>
                  <a:srgbClr val="0070C0"/>
                </a:solidFill>
              </a:rPr>
              <a:t>, </a:t>
            </a:r>
            <a:r>
              <a:rPr lang="en-GB" sz="2400" dirty="0" err="1" smtClean="0">
                <a:solidFill>
                  <a:srgbClr val="0070C0"/>
                </a:solidFill>
              </a:rPr>
              <a:t>নরসিংদি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1900" dirty="0" err="1" smtClean="0">
                <a:solidFill>
                  <a:srgbClr val="0070C0"/>
                </a:solidFill>
              </a:rPr>
              <a:t>মোবাইল</a:t>
            </a:r>
            <a:r>
              <a:rPr lang="en-GB" sz="1900" dirty="0" smtClean="0">
                <a:solidFill>
                  <a:srgbClr val="0070C0"/>
                </a:solidFill>
              </a:rPr>
              <a:t> নাম্বার-০১৭১৫-৭৫৫৯৫০</a:t>
            </a:r>
            <a:endParaRPr lang="en-GB" sz="22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Email-ksarker442@gmail.com</a:t>
            </a:r>
            <a:endParaRPr lang="en-GB" sz="1800" dirty="0" smtClean="0">
              <a:solidFill>
                <a:srgbClr val="0070C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3048000"/>
            <a:ext cx="4038600" cy="2971800"/>
          </a:xfr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বিষয়ঃগণিত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শেণিঃনবম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অধ্যায়ঃ২য়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পাঠ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সেট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সময়ঃ৫০মিঃ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তারিখঃ২৯/০৬/২১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s1613898132565_code20210221083822brmtei_editor_res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1447800" cy="14478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p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36576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3733800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k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81400"/>
            <a:ext cx="3657600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k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581400"/>
            <a:ext cx="3657600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133600"/>
            <a:ext cx="3962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4800600" cy="1252526"/>
          </a:xfrm>
          <a:solidFill>
            <a:srgbClr val="92D050"/>
          </a:solidFill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reezing" dir="t">
              <a:rot lat="0" lon="0" rev="564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just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GB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১/ সেট কী তা বলতে পারবে।  </a:t>
            </a:r>
          </a:p>
          <a:p>
            <a:pPr algn="l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 সেট প্রকাশের বিভিন্ন পদ্ধতি ব্যাখ্যা করতে পারবে। </a:t>
            </a:r>
          </a:p>
          <a:p>
            <a:pPr algn="l"/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৩/ সেটকে বিভিন্ন পদ্ধতিতে প্রকাশ করতে পারবে।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0"/>
            <a:ext cx="91440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85344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বাস্তব বা চিন্তা জগতের সুসংজ্ঞায়িত বস্তুর সমাবেশ বা সংগ্রহকে সেট বলে। 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381000" y="2590800"/>
            <a:ext cx="8534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সেটকে দুইভাবে প্রকাশ করা হয়ঃ</a:t>
            </a:r>
          </a:p>
          <a:p>
            <a:pPr algn="just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 পদ্ধতি এবং সেট গঠন পদ্ধতি।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43200" y="4495800"/>
            <a:ext cx="9144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2971800"/>
            <a:ext cx="9144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28600" y="685800"/>
            <a:ext cx="83058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চিত্রটি লক্ষ্য করঃ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2057400"/>
            <a:ext cx="3124200" cy="29718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  <a:p>
            <a:pPr algn="ctr"/>
            <a:endParaRPr lang="en-US" sz="4800" dirty="0"/>
          </a:p>
        </p:txBody>
      </p:sp>
      <p:sp>
        <p:nvSpPr>
          <p:cNvPr id="14" name="Oval 13"/>
          <p:cNvSpPr/>
          <p:nvPr/>
        </p:nvSpPr>
        <p:spPr>
          <a:xfrm>
            <a:off x="1828800" y="3352800"/>
            <a:ext cx="609600" cy="685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514600" y="3200400"/>
            <a:ext cx="8382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71800" y="3810000"/>
            <a:ext cx="9144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2133600" y="3810000"/>
            <a:ext cx="8382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5410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A={</a:t>
            </a:r>
            <a:r>
              <a:rPr lang="en-US" sz="4400" dirty="0">
                <a:latin typeface="NikoshGrameem" pitchFamily="2" charset="0"/>
                <a:cs typeface="NikoshGrameem" pitchFamily="2" charset="0"/>
              </a:rPr>
              <a:t>1,4,5,8,9}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876800" y="5715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5486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90800" y="2362200"/>
            <a:ext cx="762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2209800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5" name="Oval 24"/>
          <p:cNvSpPr/>
          <p:nvPr/>
        </p:nvSpPr>
        <p:spPr>
          <a:xfrm>
            <a:off x="3200400" y="2590800"/>
            <a:ext cx="838200" cy="838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Grameem" pitchFamily="2" charset="0"/>
                <a:cs typeface="NikoshGrameem" pitchFamily="2" charset="0"/>
              </a:rPr>
              <a:t>4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5 C 0.07309 -0.00555 0.12917 0.06913 0.12917 0.16093 C 0.12917 0.25272 0.07309 0.3274 0.00417 0.3274 C -0.06476 0.3274 -0.12083 0.25272 -0.12083 0.16093 C -0.12083 0.06913 -0.06476 -0.00555 0.00417 -0.00555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7" grpId="0"/>
      <p:bldP spid="21" grpId="0"/>
      <p:bldP spid="19" grpId="0" animBg="1"/>
      <p:bldP spid="20" grpId="0"/>
      <p:bldP spid="23" grpId="0"/>
      <p:bldP spid="2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305800" cy="234391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just"/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 পদ্ধতিঃ যে পদ্ধতিতে সেটের উপাদানগুলো সরাসরি দেয়া থাকে তাকে তালিকা পদ্ধতি বলে।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ree-ways-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133600"/>
            <a:ext cx="1943100" cy="1790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 descr="atoz_fluency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133600"/>
            <a:ext cx="198120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2133600"/>
            <a:ext cx="2209800" cy="17621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2133600"/>
            <a:ext cx="1981200" cy="18288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40386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১/যে শিক্ষার্থীরা বই পড়ে তাদের দেখ।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২/যে ছবি আঁকে তাদের চিহ্নিত কর।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৩/যে শিক্ষার্থীরা পেন্সিল দিয়ে ছবি আঁকে এবং চেয়ারে বসা তাদের বের কর।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20574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133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182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91400" cy="2133600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আমরা দেখলাম প্রশ্নগুলোর উত্তরের জন্য শিক্ষার্থীর কাজের ধরন বা নিয়ম জানা দরকার।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343400"/>
            <a:ext cx="3429000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263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পরিচিতি</vt:lpstr>
      <vt:lpstr>Slide 3</vt:lpstr>
      <vt:lpstr>     শিখনফল…</vt:lpstr>
      <vt:lpstr>Slide 5</vt:lpstr>
      <vt:lpstr>Slide 6</vt:lpstr>
      <vt:lpstr>তালিকা পদ্ধতিঃ যে পদ্ধতিতে সেটের উপাদানগুলো সরাসরি দেয়া থাকে তাকে তালিকা পদ্ধতি বলে। </vt:lpstr>
      <vt:lpstr>নিচের চিত্রগুলো লক্ষ্য করঃ</vt:lpstr>
      <vt:lpstr>আমরা দেখলাম প্রশ্নগুলোর উত্তরের জন্য শিক্ষার্থীর কাজের ধরন বা নিয়ম জানা দরকার।</vt:lpstr>
      <vt:lpstr>সেট গঠন পদ্ধতিঃ যে পদ্ধতিতে সেটের উপাদান নির্ধারনের জন্য কতগুলো শর্তের প্রয়োজন হয় তাকে সেট গঠন পদ্ধতি বলে।</vt:lpstr>
      <vt:lpstr> B={x:x, 4 এর গুননীয়ক}কে তালিকা পদ্ধতিতে  প্রকাশ  কর।</vt:lpstr>
      <vt:lpstr>Slide 12</vt:lpstr>
      <vt:lpstr>দলীয় কাজঃ </vt:lpstr>
      <vt:lpstr>মূল্যায়ন </vt:lpstr>
      <vt:lpstr>Slide 15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Windows User</cp:lastModifiedBy>
  <cp:revision>35</cp:revision>
  <dcterms:created xsi:type="dcterms:W3CDTF">2006-08-16T00:00:00Z</dcterms:created>
  <dcterms:modified xsi:type="dcterms:W3CDTF">2021-06-30T06:48:05Z</dcterms:modified>
</cp:coreProperties>
</file>