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sldIdLst>
    <p:sldId id="256" r:id="rId2"/>
    <p:sldId id="257" r:id="rId3"/>
    <p:sldId id="259" r:id="rId4"/>
    <p:sldId id="260" r:id="rId5"/>
    <p:sldId id="264" r:id="rId6"/>
    <p:sldId id="265" r:id="rId7"/>
    <p:sldId id="270" r:id="rId8"/>
    <p:sldId id="272" r:id="rId9"/>
    <p:sldId id="271" r:id="rId10"/>
    <p:sldId id="273" r:id="rId11"/>
    <p:sldId id="274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E50AFB-9DD0-4D69-99FF-AF1136718ECE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192CAB-DBBC-4B86-8E37-48B72BB7E188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				কবি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C748050-77E3-4045-89C8-568942F72112}" type="parTrans" cxnId="{5665F1E0-583F-4124-96A7-7BD9C4BB6BF1}">
      <dgm:prSet/>
      <dgm:spPr/>
      <dgm:t>
        <a:bodyPr/>
        <a:lstStyle/>
        <a:p>
          <a:endParaRPr lang="en-US"/>
        </a:p>
      </dgm:t>
    </dgm:pt>
    <dgm:pt modelId="{11953CDA-9042-478C-860A-1535504BCDD8}" type="sibTrans" cxnId="{5665F1E0-583F-4124-96A7-7BD9C4BB6BF1}">
      <dgm:prSet/>
      <dgm:spPr/>
      <dgm:t>
        <a:bodyPr/>
        <a:lstStyle/>
        <a:p>
          <a:endParaRPr lang="en-US"/>
        </a:p>
      </dgm:t>
    </dgm:pt>
    <dgm:pt modelId="{38068D62-451F-4BDF-9D22-8A7B51BB78D8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মাইকেল মধুসুদন দত্ত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736DFCB-2B77-43BF-BE6E-E6F000D73A8C}" type="parTrans" cxnId="{C18D8889-79ED-44B7-B35F-69208C087349}">
      <dgm:prSet/>
      <dgm:spPr/>
      <dgm:t>
        <a:bodyPr/>
        <a:lstStyle/>
        <a:p>
          <a:endParaRPr lang="en-US"/>
        </a:p>
      </dgm:t>
    </dgm:pt>
    <dgm:pt modelId="{9E7B6B75-B541-4883-BE6B-08BB25A62756}" type="sibTrans" cxnId="{C18D8889-79ED-44B7-B35F-69208C087349}">
      <dgm:prSet/>
      <dgm:spPr/>
      <dgm:t>
        <a:bodyPr/>
        <a:lstStyle/>
        <a:p>
          <a:endParaRPr lang="en-US"/>
        </a:p>
      </dgm:t>
    </dgm:pt>
    <dgm:pt modelId="{EBB76BA9-5EA1-45BF-8D15-CE63C8551B58}">
      <dgm:prSet phldrT="[Text]" custT="1"/>
      <dgm:spPr>
        <a:solidFill>
          <a:srgbClr val="0070C0"/>
        </a:solidFill>
      </dgm:spPr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মৃত্যু ১৮৭৩  ইং ২৯ শে জুন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471BA1E1-93E4-4775-8AB8-01D5D912FB09}" type="parTrans" cxnId="{7A20B8FC-0CEC-4D62-984A-D80E413151DB}">
      <dgm:prSet/>
      <dgm:spPr/>
      <dgm:t>
        <a:bodyPr/>
        <a:lstStyle/>
        <a:p>
          <a:endParaRPr lang="en-US"/>
        </a:p>
      </dgm:t>
    </dgm:pt>
    <dgm:pt modelId="{7D2481BB-5BF5-409B-AD98-68944C120A9A}" type="sibTrans" cxnId="{7A20B8FC-0CEC-4D62-984A-D80E413151DB}">
      <dgm:prSet/>
      <dgm:spPr/>
      <dgm:t>
        <a:bodyPr/>
        <a:lstStyle/>
        <a:p>
          <a:endParaRPr lang="en-US"/>
        </a:p>
      </dgm:t>
    </dgm:pt>
    <dgm:pt modelId="{B6A8BF1D-F3F7-4CFC-B5BF-B3AA2E6D44C9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bn-IN" dirty="0" smtClean="0"/>
            <a:t>গ্রন্থ </a:t>
          </a:r>
          <a:endParaRPr lang="en-US" dirty="0"/>
        </a:p>
      </dgm:t>
    </dgm:pt>
    <dgm:pt modelId="{6EE54B58-B222-44F1-913D-606AEE7E4C43}" type="parTrans" cxnId="{F8AF3DDE-4713-4FAC-81DF-EA6C4E033371}">
      <dgm:prSet/>
      <dgm:spPr/>
      <dgm:t>
        <a:bodyPr/>
        <a:lstStyle/>
        <a:p>
          <a:endParaRPr lang="en-US"/>
        </a:p>
      </dgm:t>
    </dgm:pt>
    <dgm:pt modelId="{CD8D091B-3411-45B8-821C-827173D65D87}" type="sibTrans" cxnId="{F8AF3DDE-4713-4FAC-81DF-EA6C4E033371}">
      <dgm:prSet/>
      <dgm:spPr/>
      <dgm:t>
        <a:bodyPr/>
        <a:lstStyle/>
        <a:p>
          <a:endParaRPr lang="en-US"/>
        </a:p>
      </dgm:t>
    </dgm:pt>
    <dgm:pt modelId="{65478CA3-406C-4B19-A930-E332F64EDB2A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 ১৮২৪ ইং  ২৫ জানুয়ারি   </a:t>
          </a:r>
          <a:r>
            <a:rPr lang="bn-IN" sz="5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5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5AFEAEB-58B9-4E3B-A623-707CC84C9F27}" type="parTrans" cxnId="{9F40FE46-EC99-4FFF-B535-0F05F4CEFD83}">
      <dgm:prSet/>
      <dgm:spPr/>
      <dgm:t>
        <a:bodyPr/>
        <a:lstStyle/>
        <a:p>
          <a:endParaRPr lang="en-US"/>
        </a:p>
      </dgm:t>
    </dgm:pt>
    <dgm:pt modelId="{221CEBC5-399F-42AA-83E3-C3E35BD364A3}" type="sibTrans" cxnId="{9F40FE46-EC99-4FFF-B535-0F05F4CEFD83}">
      <dgm:prSet/>
      <dgm:spPr/>
      <dgm:t>
        <a:bodyPr/>
        <a:lstStyle/>
        <a:p>
          <a:endParaRPr lang="en-US"/>
        </a:p>
      </dgm:t>
    </dgm:pt>
    <dgm:pt modelId="{F7E6E170-5F5C-4B3C-9361-9CB325D58383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bn-IN" dirty="0" smtClean="0"/>
            <a:t>অর্জন </a:t>
          </a:r>
          <a:endParaRPr lang="en-US" dirty="0"/>
        </a:p>
      </dgm:t>
    </dgm:pt>
    <dgm:pt modelId="{63B24194-B957-4B67-9C83-FB622C91740C}" type="parTrans" cxnId="{0B9726FD-002B-4CB5-AB9C-E40056C3FF26}">
      <dgm:prSet/>
      <dgm:spPr/>
      <dgm:t>
        <a:bodyPr/>
        <a:lstStyle/>
        <a:p>
          <a:endParaRPr lang="en-US"/>
        </a:p>
      </dgm:t>
    </dgm:pt>
    <dgm:pt modelId="{AA984411-A522-4E20-A819-AA8416A42D4E}" type="sibTrans" cxnId="{0B9726FD-002B-4CB5-AB9C-E40056C3FF26}">
      <dgm:prSet/>
      <dgm:spPr/>
      <dgm:t>
        <a:bodyPr/>
        <a:lstStyle/>
        <a:p>
          <a:endParaRPr lang="en-US"/>
        </a:p>
      </dgm:t>
    </dgm:pt>
    <dgm:pt modelId="{6FC53E22-CAA1-40F5-BA9F-0C2E46EBF217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bn-IN" dirty="0" smtClean="0"/>
            <a:t>অবদান </a:t>
          </a:r>
          <a:endParaRPr lang="en-US" dirty="0"/>
        </a:p>
      </dgm:t>
    </dgm:pt>
    <dgm:pt modelId="{C50EDE7D-41D6-4815-9309-CBD03C9E9C53}" type="parTrans" cxnId="{58419900-FBFA-40E9-8C77-2DD070579180}">
      <dgm:prSet/>
      <dgm:spPr/>
      <dgm:t>
        <a:bodyPr/>
        <a:lstStyle/>
        <a:p>
          <a:endParaRPr lang="en-US"/>
        </a:p>
      </dgm:t>
    </dgm:pt>
    <dgm:pt modelId="{85973FE1-E4BF-47EE-8DE1-08062B2908C8}" type="sibTrans" cxnId="{58419900-FBFA-40E9-8C77-2DD070579180}">
      <dgm:prSet/>
      <dgm:spPr/>
      <dgm:t>
        <a:bodyPr/>
        <a:lstStyle/>
        <a:p>
          <a:endParaRPr lang="en-US"/>
        </a:p>
      </dgm:t>
    </dgm:pt>
    <dgm:pt modelId="{4DA25661-89EF-4E46-A4B7-260F4EA9EA17}" type="pres">
      <dgm:prSet presAssocID="{2AE50AFB-9DD0-4D69-99FF-AF1136718EC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EE6F8C-1B24-46A4-B454-5FDFEBEFDC05}" type="pres">
      <dgm:prSet presAssocID="{66192CAB-DBBC-4B86-8E37-48B72BB7E188}" presName="centerShape" presStyleLbl="node0" presStyleIdx="0" presStyleCnt="1" custLinFactNeighborX="-1650" custLinFactNeighborY="1651"/>
      <dgm:spPr/>
      <dgm:t>
        <a:bodyPr/>
        <a:lstStyle/>
        <a:p>
          <a:endParaRPr lang="en-US"/>
        </a:p>
      </dgm:t>
    </dgm:pt>
    <dgm:pt modelId="{81A65FFC-CC6A-485B-A1D8-43D423FCF270}" type="pres">
      <dgm:prSet presAssocID="{A736DFCB-2B77-43BF-BE6E-E6F000D73A8C}" presName="Name9" presStyleLbl="parChTrans1D2" presStyleIdx="0" presStyleCnt="6"/>
      <dgm:spPr/>
      <dgm:t>
        <a:bodyPr/>
        <a:lstStyle/>
        <a:p>
          <a:endParaRPr lang="en-US"/>
        </a:p>
      </dgm:t>
    </dgm:pt>
    <dgm:pt modelId="{AB8FF86B-3D0F-418D-8F0E-A88A967C18F3}" type="pres">
      <dgm:prSet presAssocID="{A736DFCB-2B77-43BF-BE6E-E6F000D73A8C}" presName="connTx" presStyleLbl="parChTrans1D2" presStyleIdx="0" presStyleCnt="6"/>
      <dgm:spPr/>
      <dgm:t>
        <a:bodyPr/>
        <a:lstStyle/>
        <a:p>
          <a:endParaRPr lang="en-US"/>
        </a:p>
      </dgm:t>
    </dgm:pt>
    <dgm:pt modelId="{DCAD7803-B6A9-4DE9-9F14-215D144682C0}" type="pres">
      <dgm:prSet presAssocID="{38068D62-451F-4BDF-9D22-8A7B51BB78D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644A8-1EB5-46E5-A493-66A54AD93629}" type="pres">
      <dgm:prSet presAssocID="{471BA1E1-93E4-4775-8AB8-01D5D912FB09}" presName="Name9" presStyleLbl="parChTrans1D2" presStyleIdx="1" presStyleCnt="6"/>
      <dgm:spPr/>
      <dgm:t>
        <a:bodyPr/>
        <a:lstStyle/>
        <a:p>
          <a:endParaRPr lang="en-US"/>
        </a:p>
      </dgm:t>
    </dgm:pt>
    <dgm:pt modelId="{145C72DB-B54D-4752-B910-AB7F490F1E57}" type="pres">
      <dgm:prSet presAssocID="{471BA1E1-93E4-4775-8AB8-01D5D912FB09}" presName="connTx" presStyleLbl="parChTrans1D2" presStyleIdx="1" presStyleCnt="6"/>
      <dgm:spPr/>
      <dgm:t>
        <a:bodyPr/>
        <a:lstStyle/>
        <a:p>
          <a:endParaRPr lang="en-US"/>
        </a:p>
      </dgm:t>
    </dgm:pt>
    <dgm:pt modelId="{2E794A94-B7C2-4B43-9274-DDECCD8B1E31}" type="pres">
      <dgm:prSet presAssocID="{EBB76BA9-5EA1-45BF-8D15-CE63C8551B5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76B15-E525-4B99-9357-558ACD9B773C}" type="pres">
      <dgm:prSet presAssocID="{63B24194-B957-4B67-9C83-FB622C91740C}" presName="Name9" presStyleLbl="parChTrans1D2" presStyleIdx="2" presStyleCnt="6"/>
      <dgm:spPr/>
      <dgm:t>
        <a:bodyPr/>
        <a:lstStyle/>
        <a:p>
          <a:endParaRPr lang="en-US"/>
        </a:p>
      </dgm:t>
    </dgm:pt>
    <dgm:pt modelId="{BADB83A8-3446-42A7-9D88-C9D2F0DE5564}" type="pres">
      <dgm:prSet presAssocID="{63B24194-B957-4B67-9C83-FB622C91740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D76F6CDF-3612-4B02-BC9A-D30BE6F164F3}" type="pres">
      <dgm:prSet presAssocID="{F7E6E170-5F5C-4B3C-9361-9CB325D5838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91647-11DB-4BBC-9721-57F3EAC10772}" type="pres">
      <dgm:prSet presAssocID="{C50EDE7D-41D6-4815-9309-CBD03C9E9C53}" presName="Name9" presStyleLbl="parChTrans1D2" presStyleIdx="3" presStyleCnt="6"/>
      <dgm:spPr/>
      <dgm:t>
        <a:bodyPr/>
        <a:lstStyle/>
        <a:p>
          <a:endParaRPr lang="en-US"/>
        </a:p>
      </dgm:t>
    </dgm:pt>
    <dgm:pt modelId="{77E94421-DE29-477A-B8FD-A24CF23205D9}" type="pres">
      <dgm:prSet presAssocID="{C50EDE7D-41D6-4815-9309-CBD03C9E9C53}" presName="connTx" presStyleLbl="parChTrans1D2" presStyleIdx="3" presStyleCnt="6"/>
      <dgm:spPr/>
      <dgm:t>
        <a:bodyPr/>
        <a:lstStyle/>
        <a:p>
          <a:endParaRPr lang="en-US"/>
        </a:p>
      </dgm:t>
    </dgm:pt>
    <dgm:pt modelId="{1BE615C0-7CD7-4DAF-A92C-BC191CBCDE26}" type="pres">
      <dgm:prSet presAssocID="{6FC53E22-CAA1-40F5-BA9F-0C2E46EBF21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1E37A-AE8A-4EB1-9A2E-DD8CA70479C0}" type="pres">
      <dgm:prSet presAssocID="{6EE54B58-B222-44F1-913D-606AEE7E4C43}" presName="Name9" presStyleLbl="parChTrans1D2" presStyleIdx="4" presStyleCnt="6"/>
      <dgm:spPr/>
      <dgm:t>
        <a:bodyPr/>
        <a:lstStyle/>
        <a:p>
          <a:endParaRPr lang="en-US"/>
        </a:p>
      </dgm:t>
    </dgm:pt>
    <dgm:pt modelId="{0A0B737C-5F7E-4A5A-9EF1-D076B7F5813A}" type="pres">
      <dgm:prSet presAssocID="{6EE54B58-B222-44F1-913D-606AEE7E4C43}" presName="connTx" presStyleLbl="parChTrans1D2" presStyleIdx="4" presStyleCnt="6"/>
      <dgm:spPr/>
      <dgm:t>
        <a:bodyPr/>
        <a:lstStyle/>
        <a:p>
          <a:endParaRPr lang="en-US"/>
        </a:p>
      </dgm:t>
    </dgm:pt>
    <dgm:pt modelId="{C5B509A2-95EE-4566-8C7C-6C24122EA1E7}" type="pres">
      <dgm:prSet presAssocID="{B6A8BF1D-F3F7-4CFC-B5BF-B3AA2E6D44C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66890-5C98-48CC-B226-8246199B2AD2}" type="pres">
      <dgm:prSet presAssocID="{F5AFEAEB-58B9-4E3B-A623-707CC84C9F27}" presName="Name9" presStyleLbl="parChTrans1D2" presStyleIdx="5" presStyleCnt="6"/>
      <dgm:spPr/>
      <dgm:t>
        <a:bodyPr/>
        <a:lstStyle/>
        <a:p>
          <a:endParaRPr lang="en-US"/>
        </a:p>
      </dgm:t>
    </dgm:pt>
    <dgm:pt modelId="{DA9217DD-B410-47E5-974D-2D9E8F6A1577}" type="pres">
      <dgm:prSet presAssocID="{F5AFEAEB-58B9-4E3B-A623-707CC84C9F27}" presName="connTx" presStyleLbl="parChTrans1D2" presStyleIdx="5" presStyleCnt="6"/>
      <dgm:spPr/>
      <dgm:t>
        <a:bodyPr/>
        <a:lstStyle/>
        <a:p>
          <a:endParaRPr lang="en-US"/>
        </a:p>
      </dgm:t>
    </dgm:pt>
    <dgm:pt modelId="{C2EA2BCB-D5E2-423B-B497-C835E59A4AED}" type="pres">
      <dgm:prSet presAssocID="{65478CA3-406C-4B19-A930-E332F64EDB2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20B8FC-0CEC-4D62-984A-D80E413151DB}" srcId="{66192CAB-DBBC-4B86-8E37-48B72BB7E188}" destId="{EBB76BA9-5EA1-45BF-8D15-CE63C8551B58}" srcOrd="1" destOrd="0" parTransId="{471BA1E1-93E4-4775-8AB8-01D5D912FB09}" sibTransId="{7D2481BB-5BF5-409B-AD98-68944C120A9A}"/>
    <dgm:cxn modelId="{F8AF3DDE-4713-4FAC-81DF-EA6C4E033371}" srcId="{66192CAB-DBBC-4B86-8E37-48B72BB7E188}" destId="{B6A8BF1D-F3F7-4CFC-B5BF-B3AA2E6D44C9}" srcOrd="4" destOrd="0" parTransId="{6EE54B58-B222-44F1-913D-606AEE7E4C43}" sibTransId="{CD8D091B-3411-45B8-821C-827173D65D87}"/>
    <dgm:cxn modelId="{1488EEC9-DAEB-452C-9D20-6F8CABE91855}" type="presOf" srcId="{6FC53E22-CAA1-40F5-BA9F-0C2E46EBF217}" destId="{1BE615C0-7CD7-4DAF-A92C-BC191CBCDE26}" srcOrd="0" destOrd="0" presId="urn:microsoft.com/office/officeart/2005/8/layout/radial1"/>
    <dgm:cxn modelId="{2357D543-DE00-4427-B1C1-EBC86F0E9CD4}" type="presOf" srcId="{A736DFCB-2B77-43BF-BE6E-E6F000D73A8C}" destId="{AB8FF86B-3D0F-418D-8F0E-A88A967C18F3}" srcOrd="1" destOrd="0" presId="urn:microsoft.com/office/officeart/2005/8/layout/radial1"/>
    <dgm:cxn modelId="{8C12D7D1-8FE9-49E9-90CD-A357EA1CFEE7}" type="presOf" srcId="{65478CA3-406C-4B19-A930-E332F64EDB2A}" destId="{C2EA2BCB-D5E2-423B-B497-C835E59A4AED}" srcOrd="0" destOrd="0" presId="urn:microsoft.com/office/officeart/2005/8/layout/radial1"/>
    <dgm:cxn modelId="{58419900-FBFA-40E9-8C77-2DD070579180}" srcId="{66192CAB-DBBC-4B86-8E37-48B72BB7E188}" destId="{6FC53E22-CAA1-40F5-BA9F-0C2E46EBF217}" srcOrd="3" destOrd="0" parTransId="{C50EDE7D-41D6-4815-9309-CBD03C9E9C53}" sibTransId="{85973FE1-E4BF-47EE-8DE1-08062B2908C8}"/>
    <dgm:cxn modelId="{1EDAA269-5DCA-4851-B28E-CED221B23A08}" type="presOf" srcId="{B6A8BF1D-F3F7-4CFC-B5BF-B3AA2E6D44C9}" destId="{C5B509A2-95EE-4566-8C7C-6C24122EA1E7}" srcOrd="0" destOrd="0" presId="urn:microsoft.com/office/officeart/2005/8/layout/radial1"/>
    <dgm:cxn modelId="{C11A4271-D667-4C87-8D32-672187E53AE0}" type="presOf" srcId="{63B24194-B957-4B67-9C83-FB622C91740C}" destId="{EE876B15-E525-4B99-9357-558ACD9B773C}" srcOrd="0" destOrd="0" presId="urn:microsoft.com/office/officeart/2005/8/layout/radial1"/>
    <dgm:cxn modelId="{393C32D3-6F54-471A-A349-5F3BCE3D379D}" type="presOf" srcId="{C50EDE7D-41D6-4815-9309-CBD03C9E9C53}" destId="{77E94421-DE29-477A-B8FD-A24CF23205D9}" srcOrd="1" destOrd="0" presId="urn:microsoft.com/office/officeart/2005/8/layout/radial1"/>
    <dgm:cxn modelId="{9F40FE46-EC99-4FFF-B535-0F05F4CEFD83}" srcId="{66192CAB-DBBC-4B86-8E37-48B72BB7E188}" destId="{65478CA3-406C-4B19-A930-E332F64EDB2A}" srcOrd="5" destOrd="0" parTransId="{F5AFEAEB-58B9-4E3B-A623-707CC84C9F27}" sibTransId="{221CEBC5-399F-42AA-83E3-C3E35BD364A3}"/>
    <dgm:cxn modelId="{79AD137F-C5AC-474B-BA43-9448A29DB9F3}" type="presOf" srcId="{F5AFEAEB-58B9-4E3B-A623-707CC84C9F27}" destId="{88366890-5C98-48CC-B226-8246199B2AD2}" srcOrd="0" destOrd="0" presId="urn:microsoft.com/office/officeart/2005/8/layout/radial1"/>
    <dgm:cxn modelId="{C41E7FE3-6E8C-4DA0-8CCF-AAFE286EE4EE}" type="presOf" srcId="{63B24194-B957-4B67-9C83-FB622C91740C}" destId="{BADB83A8-3446-42A7-9D88-C9D2F0DE5564}" srcOrd="1" destOrd="0" presId="urn:microsoft.com/office/officeart/2005/8/layout/radial1"/>
    <dgm:cxn modelId="{5D47589E-6721-4990-88E4-D9812B2A6642}" type="presOf" srcId="{471BA1E1-93E4-4775-8AB8-01D5D912FB09}" destId="{145C72DB-B54D-4752-B910-AB7F490F1E57}" srcOrd="1" destOrd="0" presId="urn:microsoft.com/office/officeart/2005/8/layout/radial1"/>
    <dgm:cxn modelId="{5548E6C5-D0E3-4139-834D-44C4A485FCCF}" type="presOf" srcId="{F5AFEAEB-58B9-4E3B-A623-707CC84C9F27}" destId="{DA9217DD-B410-47E5-974D-2D9E8F6A1577}" srcOrd="1" destOrd="0" presId="urn:microsoft.com/office/officeart/2005/8/layout/radial1"/>
    <dgm:cxn modelId="{2346F02F-89A0-447A-90E4-0A3C29A7C74F}" type="presOf" srcId="{F7E6E170-5F5C-4B3C-9361-9CB325D58383}" destId="{D76F6CDF-3612-4B02-BC9A-D30BE6F164F3}" srcOrd="0" destOrd="0" presId="urn:microsoft.com/office/officeart/2005/8/layout/radial1"/>
    <dgm:cxn modelId="{5665F1E0-583F-4124-96A7-7BD9C4BB6BF1}" srcId="{2AE50AFB-9DD0-4D69-99FF-AF1136718ECE}" destId="{66192CAB-DBBC-4B86-8E37-48B72BB7E188}" srcOrd="0" destOrd="0" parTransId="{5C748050-77E3-4045-89C8-568942F72112}" sibTransId="{11953CDA-9042-478C-860A-1535504BCDD8}"/>
    <dgm:cxn modelId="{D979635C-CC36-4CD7-851F-BCC625D97BB0}" type="presOf" srcId="{38068D62-451F-4BDF-9D22-8A7B51BB78D8}" destId="{DCAD7803-B6A9-4DE9-9F14-215D144682C0}" srcOrd="0" destOrd="0" presId="urn:microsoft.com/office/officeart/2005/8/layout/radial1"/>
    <dgm:cxn modelId="{0E93E2DE-C07C-4303-803E-3B9A2CD8669D}" type="presOf" srcId="{6EE54B58-B222-44F1-913D-606AEE7E4C43}" destId="{8E51E37A-AE8A-4EB1-9A2E-DD8CA70479C0}" srcOrd="0" destOrd="0" presId="urn:microsoft.com/office/officeart/2005/8/layout/radial1"/>
    <dgm:cxn modelId="{CC475CEA-100B-499E-B49E-26D0FC1105CA}" type="presOf" srcId="{A736DFCB-2B77-43BF-BE6E-E6F000D73A8C}" destId="{81A65FFC-CC6A-485B-A1D8-43D423FCF270}" srcOrd="0" destOrd="0" presId="urn:microsoft.com/office/officeart/2005/8/layout/radial1"/>
    <dgm:cxn modelId="{2489F7CD-5972-47E5-8274-D9D787DD8CB2}" type="presOf" srcId="{6EE54B58-B222-44F1-913D-606AEE7E4C43}" destId="{0A0B737C-5F7E-4A5A-9EF1-D076B7F5813A}" srcOrd="1" destOrd="0" presId="urn:microsoft.com/office/officeart/2005/8/layout/radial1"/>
    <dgm:cxn modelId="{973A388D-A734-41A7-B8AF-AF8AC7D3232C}" type="presOf" srcId="{66192CAB-DBBC-4B86-8E37-48B72BB7E188}" destId="{E0EE6F8C-1B24-46A4-B454-5FDFEBEFDC05}" srcOrd="0" destOrd="0" presId="urn:microsoft.com/office/officeart/2005/8/layout/radial1"/>
    <dgm:cxn modelId="{76EBAA22-4367-4EE9-AEAB-05577B0A749B}" type="presOf" srcId="{471BA1E1-93E4-4775-8AB8-01D5D912FB09}" destId="{BBF644A8-1EB5-46E5-A493-66A54AD93629}" srcOrd="0" destOrd="0" presId="urn:microsoft.com/office/officeart/2005/8/layout/radial1"/>
    <dgm:cxn modelId="{55C8E3F5-9A89-4406-97F2-24C4EB1C85C3}" type="presOf" srcId="{2AE50AFB-9DD0-4D69-99FF-AF1136718ECE}" destId="{4DA25661-89EF-4E46-A4B7-260F4EA9EA17}" srcOrd="0" destOrd="0" presId="urn:microsoft.com/office/officeart/2005/8/layout/radial1"/>
    <dgm:cxn modelId="{F6D52E8F-1F57-420E-9E01-6152CCDAAFB6}" type="presOf" srcId="{C50EDE7D-41D6-4815-9309-CBD03C9E9C53}" destId="{8D891647-11DB-4BBC-9721-57F3EAC10772}" srcOrd="0" destOrd="0" presId="urn:microsoft.com/office/officeart/2005/8/layout/radial1"/>
    <dgm:cxn modelId="{B5818502-33F1-451F-86E6-038B8936FE71}" type="presOf" srcId="{EBB76BA9-5EA1-45BF-8D15-CE63C8551B58}" destId="{2E794A94-B7C2-4B43-9274-DDECCD8B1E31}" srcOrd="0" destOrd="0" presId="urn:microsoft.com/office/officeart/2005/8/layout/radial1"/>
    <dgm:cxn modelId="{C18D8889-79ED-44B7-B35F-69208C087349}" srcId="{66192CAB-DBBC-4B86-8E37-48B72BB7E188}" destId="{38068D62-451F-4BDF-9D22-8A7B51BB78D8}" srcOrd="0" destOrd="0" parTransId="{A736DFCB-2B77-43BF-BE6E-E6F000D73A8C}" sibTransId="{9E7B6B75-B541-4883-BE6B-08BB25A62756}"/>
    <dgm:cxn modelId="{0B9726FD-002B-4CB5-AB9C-E40056C3FF26}" srcId="{66192CAB-DBBC-4B86-8E37-48B72BB7E188}" destId="{F7E6E170-5F5C-4B3C-9361-9CB325D58383}" srcOrd="2" destOrd="0" parTransId="{63B24194-B957-4B67-9C83-FB622C91740C}" sibTransId="{AA984411-A522-4E20-A819-AA8416A42D4E}"/>
    <dgm:cxn modelId="{B56709BF-3D39-437F-89D7-69A24B5B28E4}" type="presParOf" srcId="{4DA25661-89EF-4E46-A4B7-260F4EA9EA17}" destId="{E0EE6F8C-1B24-46A4-B454-5FDFEBEFDC05}" srcOrd="0" destOrd="0" presId="urn:microsoft.com/office/officeart/2005/8/layout/radial1"/>
    <dgm:cxn modelId="{04444C75-D0F4-40CB-9928-C897404F40DB}" type="presParOf" srcId="{4DA25661-89EF-4E46-A4B7-260F4EA9EA17}" destId="{81A65FFC-CC6A-485B-A1D8-43D423FCF270}" srcOrd="1" destOrd="0" presId="urn:microsoft.com/office/officeart/2005/8/layout/radial1"/>
    <dgm:cxn modelId="{7E9223AF-0B06-47CE-925C-8FBFB7C71325}" type="presParOf" srcId="{81A65FFC-CC6A-485B-A1D8-43D423FCF270}" destId="{AB8FF86B-3D0F-418D-8F0E-A88A967C18F3}" srcOrd="0" destOrd="0" presId="urn:microsoft.com/office/officeart/2005/8/layout/radial1"/>
    <dgm:cxn modelId="{EA11FED3-C865-46AD-B120-4016704E3E0D}" type="presParOf" srcId="{4DA25661-89EF-4E46-A4B7-260F4EA9EA17}" destId="{DCAD7803-B6A9-4DE9-9F14-215D144682C0}" srcOrd="2" destOrd="0" presId="urn:microsoft.com/office/officeart/2005/8/layout/radial1"/>
    <dgm:cxn modelId="{579BDF87-5382-4006-A776-2475B8E73E09}" type="presParOf" srcId="{4DA25661-89EF-4E46-A4B7-260F4EA9EA17}" destId="{BBF644A8-1EB5-46E5-A493-66A54AD93629}" srcOrd="3" destOrd="0" presId="urn:microsoft.com/office/officeart/2005/8/layout/radial1"/>
    <dgm:cxn modelId="{86539A0D-439E-486F-8BCB-7E27A706A28A}" type="presParOf" srcId="{BBF644A8-1EB5-46E5-A493-66A54AD93629}" destId="{145C72DB-B54D-4752-B910-AB7F490F1E57}" srcOrd="0" destOrd="0" presId="urn:microsoft.com/office/officeart/2005/8/layout/radial1"/>
    <dgm:cxn modelId="{3E295C52-850A-4DD0-9A42-E873044555B8}" type="presParOf" srcId="{4DA25661-89EF-4E46-A4B7-260F4EA9EA17}" destId="{2E794A94-B7C2-4B43-9274-DDECCD8B1E31}" srcOrd="4" destOrd="0" presId="urn:microsoft.com/office/officeart/2005/8/layout/radial1"/>
    <dgm:cxn modelId="{583C2B50-DEAB-4DC6-9AC2-BCCD61729FF4}" type="presParOf" srcId="{4DA25661-89EF-4E46-A4B7-260F4EA9EA17}" destId="{EE876B15-E525-4B99-9357-558ACD9B773C}" srcOrd="5" destOrd="0" presId="urn:microsoft.com/office/officeart/2005/8/layout/radial1"/>
    <dgm:cxn modelId="{ECFA83B7-F61D-4179-A201-BCC9227F0F73}" type="presParOf" srcId="{EE876B15-E525-4B99-9357-558ACD9B773C}" destId="{BADB83A8-3446-42A7-9D88-C9D2F0DE5564}" srcOrd="0" destOrd="0" presId="urn:microsoft.com/office/officeart/2005/8/layout/radial1"/>
    <dgm:cxn modelId="{07E91F2B-48EF-446F-8334-65085B86EC15}" type="presParOf" srcId="{4DA25661-89EF-4E46-A4B7-260F4EA9EA17}" destId="{D76F6CDF-3612-4B02-BC9A-D30BE6F164F3}" srcOrd="6" destOrd="0" presId="urn:microsoft.com/office/officeart/2005/8/layout/radial1"/>
    <dgm:cxn modelId="{F5102002-5EB0-474A-8C00-65E861288B32}" type="presParOf" srcId="{4DA25661-89EF-4E46-A4B7-260F4EA9EA17}" destId="{8D891647-11DB-4BBC-9721-57F3EAC10772}" srcOrd="7" destOrd="0" presId="urn:microsoft.com/office/officeart/2005/8/layout/radial1"/>
    <dgm:cxn modelId="{7158EFAA-072B-4E52-BE1E-858062D9062D}" type="presParOf" srcId="{8D891647-11DB-4BBC-9721-57F3EAC10772}" destId="{77E94421-DE29-477A-B8FD-A24CF23205D9}" srcOrd="0" destOrd="0" presId="urn:microsoft.com/office/officeart/2005/8/layout/radial1"/>
    <dgm:cxn modelId="{78D14237-AD03-43BE-AC58-C179676B8E48}" type="presParOf" srcId="{4DA25661-89EF-4E46-A4B7-260F4EA9EA17}" destId="{1BE615C0-7CD7-4DAF-A92C-BC191CBCDE26}" srcOrd="8" destOrd="0" presId="urn:microsoft.com/office/officeart/2005/8/layout/radial1"/>
    <dgm:cxn modelId="{8EB80E57-166C-4EA4-83AD-4BD0A6491913}" type="presParOf" srcId="{4DA25661-89EF-4E46-A4B7-260F4EA9EA17}" destId="{8E51E37A-AE8A-4EB1-9A2E-DD8CA70479C0}" srcOrd="9" destOrd="0" presId="urn:microsoft.com/office/officeart/2005/8/layout/radial1"/>
    <dgm:cxn modelId="{3683340A-8E9D-49C0-ABCB-CB9F25D0C906}" type="presParOf" srcId="{8E51E37A-AE8A-4EB1-9A2E-DD8CA70479C0}" destId="{0A0B737C-5F7E-4A5A-9EF1-D076B7F5813A}" srcOrd="0" destOrd="0" presId="urn:microsoft.com/office/officeart/2005/8/layout/radial1"/>
    <dgm:cxn modelId="{E3ADDA57-522D-4A38-9333-834B9B3FA668}" type="presParOf" srcId="{4DA25661-89EF-4E46-A4B7-260F4EA9EA17}" destId="{C5B509A2-95EE-4566-8C7C-6C24122EA1E7}" srcOrd="10" destOrd="0" presId="urn:microsoft.com/office/officeart/2005/8/layout/radial1"/>
    <dgm:cxn modelId="{624C295C-82C3-4E46-963F-7B79BF112567}" type="presParOf" srcId="{4DA25661-89EF-4E46-A4B7-260F4EA9EA17}" destId="{88366890-5C98-48CC-B226-8246199B2AD2}" srcOrd="11" destOrd="0" presId="urn:microsoft.com/office/officeart/2005/8/layout/radial1"/>
    <dgm:cxn modelId="{3869BBE5-A378-4FE2-85E2-FF42B976B583}" type="presParOf" srcId="{88366890-5C98-48CC-B226-8246199B2AD2}" destId="{DA9217DD-B410-47E5-974D-2D9E8F6A1577}" srcOrd="0" destOrd="0" presId="urn:microsoft.com/office/officeart/2005/8/layout/radial1"/>
    <dgm:cxn modelId="{B14B0041-1543-4D62-9616-0DC0F3BFEAF9}" type="presParOf" srcId="{4DA25661-89EF-4E46-A4B7-260F4EA9EA17}" destId="{C2EA2BCB-D5E2-423B-B497-C835E59A4AED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EE6F8C-1B24-46A4-B454-5FDFEBEFDC05}">
      <dsp:nvSpPr>
        <dsp:cNvPr id="0" name=""/>
        <dsp:cNvSpPr/>
      </dsp:nvSpPr>
      <dsp:spPr>
        <a:xfrm>
          <a:off x="4668269" y="2222082"/>
          <a:ext cx="1633651" cy="163365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				কবি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07512" y="2461325"/>
        <a:ext cx="1155165" cy="1155165"/>
      </dsp:txXfrm>
    </dsp:sp>
    <dsp:sp modelId="{81A65FFC-CC6A-485B-A1D8-43D423FCF270}">
      <dsp:nvSpPr>
        <dsp:cNvPr id="0" name=""/>
        <dsp:cNvSpPr/>
      </dsp:nvSpPr>
      <dsp:spPr>
        <a:xfrm rot="16309782">
          <a:off x="5237737" y="1926953"/>
          <a:ext cx="564911" cy="26466"/>
        </a:xfrm>
        <a:custGeom>
          <a:avLst/>
          <a:gdLst/>
          <a:ahLst/>
          <a:cxnLst/>
          <a:rect l="0" t="0" r="0" b="0"/>
          <a:pathLst>
            <a:path>
              <a:moveTo>
                <a:pt x="0" y="13233"/>
              </a:moveTo>
              <a:lnTo>
                <a:pt x="564911" y="132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06070" y="1926064"/>
        <a:ext cx="28245" cy="28245"/>
      </dsp:txXfrm>
    </dsp:sp>
    <dsp:sp modelId="{DCAD7803-B6A9-4DE9-9F14-215D144682C0}">
      <dsp:nvSpPr>
        <dsp:cNvPr id="0" name=""/>
        <dsp:cNvSpPr/>
      </dsp:nvSpPr>
      <dsp:spPr>
        <a:xfrm>
          <a:off x="4738466" y="24639"/>
          <a:ext cx="1633651" cy="1633651"/>
        </a:xfrm>
        <a:prstGeom prst="ellipse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মাইকেল মধুসুদন দত্ত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77709" y="263882"/>
        <a:ext cx="1155165" cy="1155165"/>
      </dsp:txXfrm>
    </dsp:sp>
    <dsp:sp modelId="{BBF644A8-1EB5-46E5-A493-66A54AD93629}">
      <dsp:nvSpPr>
        <dsp:cNvPr id="0" name=""/>
        <dsp:cNvSpPr/>
      </dsp:nvSpPr>
      <dsp:spPr>
        <a:xfrm rot="19760212">
          <a:off x="6146492" y="2458754"/>
          <a:ext cx="589612" cy="26466"/>
        </a:xfrm>
        <a:custGeom>
          <a:avLst/>
          <a:gdLst/>
          <a:ahLst/>
          <a:cxnLst/>
          <a:rect l="0" t="0" r="0" b="0"/>
          <a:pathLst>
            <a:path>
              <a:moveTo>
                <a:pt x="0" y="13233"/>
              </a:moveTo>
              <a:lnTo>
                <a:pt x="589612" y="132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426558" y="2457247"/>
        <a:ext cx="29480" cy="29480"/>
      </dsp:txXfrm>
    </dsp:sp>
    <dsp:sp modelId="{2E794A94-B7C2-4B43-9274-DDECCD8B1E31}">
      <dsp:nvSpPr>
        <dsp:cNvPr id="0" name=""/>
        <dsp:cNvSpPr/>
      </dsp:nvSpPr>
      <dsp:spPr>
        <a:xfrm>
          <a:off x="6580677" y="1088241"/>
          <a:ext cx="1633651" cy="1633651"/>
        </a:xfrm>
        <a:prstGeom prst="ellipse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মৃত্যু ১৮৭৩  ইং ২৯ শে জুন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6819920" y="1327484"/>
        <a:ext cx="1155165" cy="1155165"/>
      </dsp:txXfrm>
    </dsp:sp>
    <dsp:sp modelId="{EE876B15-E525-4B99-9357-558ACD9B773C}">
      <dsp:nvSpPr>
        <dsp:cNvPr id="0" name=""/>
        <dsp:cNvSpPr/>
      </dsp:nvSpPr>
      <dsp:spPr>
        <a:xfrm rot="1646921">
          <a:off x="6180619" y="3522355"/>
          <a:ext cx="521359" cy="26466"/>
        </a:xfrm>
        <a:custGeom>
          <a:avLst/>
          <a:gdLst/>
          <a:ahLst/>
          <a:cxnLst/>
          <a:rect l="0" t="0" r="0" b="0"/>
          <a:pathLst>
            <a:path>
              <a:moveTo>
                <a:pt x="0" y="13233"/>
              </a:moveTo>
              <a:lnTo>
                <a:pt x="521359" y="132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428265" y="3522554"/>
        <a:ext cx="26067" cy="26067"/>
      </dsp:txXfrm>
    </dsp:sp>
    <dsp:sp modelId="{D76F6CDF-3612-4B02-BC9A-D30BE6F164F3}">
      <dsp:nvSpPr>
        <dsp:cNvPr id="0" name=""/>
        <dsp:cNvSpPr/>
      </dsp:nvSpPr>
      <dsp:spPr>
        <a:xfrm>
          <a:off x="6580677" y="3215443"/>
          <a:ext cx="1633651" cy="1633651"/>
        </a:xfrm>
        <a:prstGeom prst="ellipse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700" kern="1200" dirty="0" smtClean="0"/>
            <a:t>অর্জন </a:t>
          </a:r>
          <a:endParaRPr lang="en-US" sz="2700" kern="1200" dirty="0"/>
        </a:p>
      </dsp:txBody>
      <dsp:txXfrm>
        <a:off x="6819920" y="3454686"/>
        <a:ext cx="1155165" cy="1155165"/>
      </dsp:txXfrm>
    </dsp:sp>
    <dsp:sp modelId="{8D891647-11DB-4BBC-9721-57F3EAC10772}">
      <dsp:nvSpPr>
        <dsp:cNvPr id="0" name=""/>
        <dsp:cNvSpPr/>
      </dsp:nvSpPr>
      <dsp:spPr>
        <a:xfrm rot="5282726">
          <a:off x="5307939" y="4054156"/>
          <a:ext cx="424508" cy="26466"/>
        </a:xfrm>
        <a:custGeom>
          <a:avLst/>
          <a:gdLst/>
          <a:ahLst/>
          <a:cxnLst/>
          <a:rect l="0" t="0" r="0" b="0"/>
          <a:pathLst>
            <a:path>
              <a:moveTo>
                <a:pt x="0" y="13233"/>
              </a:moveTo>
              <a:lnTo>
                <a:pt x="424508" y="132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09580" y="4056776"/>
        <a:ext cx="21225" cy="21225"/>
      </dsp:txXfrm>
    </dsp:sp>
    <dsp:sp modelId="{1BE615C0-7CD7-4DAF-A92C-BC191CBCDE26}">
      <dsp:nvSpPr>
        <dsp:cNvPr id="0" name=""/>
        <dsp:cNvSpPr/>
      </dsp:nvSpPr>
      <dsp:spPr>
        <a:xfrm>
          <a:off x="4738466" y="4279044"/>
          <a:ext cx="1633651" cy="1633651"/>
        </a:xfrm>
        <a:prstGeom prst="ellipse">
          <a:avLst/>
        </a:prstGeom>
        <a:solidFill>
          <a:schemeClr val="accent3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700" kern="1200" dirty="0" smtClean="0"/>
            <a:t>অবদান </a:t>
          </a:r>
          <a:endParaRPr lang="en-US" sz="2700" kern="1200" dirty="0"/>
        </a:p>
      </dsp:txBody>
      <dsp:txXfrm>
        <a:off x="4977709" y="4518287"/>
        <a:ext cx="1155165" cy="1155165"/>
      </dsp:txXfrm>
    </dsp:sp>
    <dsp:sp modelId="{8E51E37A-AE8A-4EB1-9A2E-DD8CA70479C0}">
      <dsp:nvSpPr>
        <dsp:cNvPr id="0" name=""/>
        <dsp:cNvSpPr/>
      </dsp:nvSpPr>
      <dsp:spPr>
        <a:xfrm rot="9043545">
          <a:off x="4400187" y="3522355"/>
          <a:ext cx="397800" cy="26466"/>
        </a:xfrm>
        <a:custGeom>
          <a:avLst/>
          <a:gdLst/>
          <a:ahLst/>
          <a:cxnLst/>
          <a:rect l="0" t="0" r="0" b="0"/>
          <a:pathLst>
            <a:path>
              <a:moveTo>
                <a:pt x="0" y="13233"/>
              </a:moveTo>
              <a:lnTo>
                <a:pt x="397800" y="132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589143" y="3525643"/>
        <a:ext cx="19890" cy="19890"/>
      </dsp:txXfrm>
    </dsp:sp>
    <dsp:sp modelId="{C5B509A2-95EE-4566-8C7C-6C24122EA1E7}">
      <dsp:nvSpPr>
        <dsp:cNvPr id="0" name=""/>
        <dsp:cNvSpPr/>
      </dsp:nvSpPr>
      <dsp:spPr>
        <a:xfrm>
          <a:off x="2896255" y="3215443"/>
          <a:ext cx="1633651" cy="1633651"/>
        </a:xfrm>
        <a:prstGeom prst="ellipse">
          <a:avLst/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700" kern="1200" dirty="0" smtClean="0"/>
            <a:t>গ্রন্থ </a:t>
          </a:r>
          <a:endParaRPr lang="en-US" sz="2700" kern="1200" dirty="0"/>
        </a:p>
      </dsp:txBody>
      <dsp:txXfrm>
        <a:off x="3135498" y="3454686"/>
        <a:ext cx="1155165" cy="1155165"/>
      </dsp:txXfrm>
    </dsp:sp>
    <dsp:sp modelId="{88366890-5C98-48CC-B226-8246199B2AD2}">
      <dsp:nvSpPr>
        <dsp:cNvPr id="0" name=""/>
        <dsp:cNvSpPr/>
      </dsp:nvSpPr>
      <dsp:spPr>
        <a:xfrm rot="12756814">
          <a:off x="4364054" y="2458754"/>
          <a:ext cx="470066" cy="26466"/>
        </a:xfrm>
        <a:custGeom>
          <a:avLst/>
          <a:gdLst/>
          <a:ahLst/>
          <a:cxnLst/>
          <a:rect l="0" t="0" r="0" b="0"/>
          <a:pathLst>
            <a:path>
              <a:moveTo>
                <a:pt x="0" y="13233"/>
              </a:moveTo>
              <a:lnTo>
                <a:pt x="470066" y="132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587336" y="2460235"/>
        <a:ext cx="23503" cy="23503"/>
      </dsp:txXfrm>
    </dsp:sp>
    <dsp:sp modelId="{C2EA2BCB-D5E2-423B-B497-C835E59A4AED}">
      <dsp:nvSpPr>
        <dsp:cNvPr id="0" name=""/>
        <dsp:cNvSpPr/>
      </dsp:nvSpPr>
      <dsp:spPr>
        <a:xfrm>
          <a:off x="2896255" y="1088241"/>
          <a:ext cx="1633651" cy="1633651"/>
        </a:xfrm>
        <a:prstGeom prst="ellipse">
          <a:avLst/>
        </a:prstGeom>
        <a:solidFill>
          <a:schemeClr val="tx2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 ১৮২৪ ইং  ২৫ জানুয়ারি   </a:t>
          </a:r>
          <a:r>
            <a:rPr lang="bn-IN" sz="5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5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35498" y="1327484"/>
        <a:ext cx="1155165" cy="1155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6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6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7195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0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8558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5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65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5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6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8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4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8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9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5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3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5F60A-6FBD-47D6-9778-D3EF1D06131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1FE87A3-051A-4499-8692-C79E49100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4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  <p:sldLayoutId id="2147483913" r:id="rId14"/>
    <p:sldLayoutId id="2147483914" r:id="rId15"/>
    <p:sldLayoutId id="21474839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7127" y="90152"/>
            <a:ext cx="10715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97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8952" y="0"/>
            <a:ext cx="7250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800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3550"/>
            <a:ext cx="12192000" cy="52034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6214" y="6027003"/>
            <a:ext cx="9814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জুরাই এ কান আমি ভ্রান্তির ছলনে। ব্যাখ্যা কর- 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491" y="0"/>
            <a:ext cx="9426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u="sng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নতুন শব্দের অর্থ</a:t>
            </a:r>
            <a:endParaRPr lang="en-US" sz="4800" b="1" u="sng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C30843F-267F-48EF-876A-BCD879BB1D5F}"/>
              </a:ext>
            </a:extLst>
          </p:cNvPr>
          <p:cNvSpPr txBox="1"/>
          <p:nvPr/>
        </p:nvSpPr>
        <p:spPr>
          <a:xfrm>
            <a:off x="696491" y="1055428"/>
            <a:ext cx="550389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সতত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সর্বদা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বিরলে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একান্ত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নিরিবিলিতে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নিশা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রাত্রী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ভ্রান্তি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44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বারি = পানি </a:t>
            </a:r>
          </a:p>
          <a:p>
            <a:r>
              <a:rPr lang="bn-IN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মিনতি = আবেদন 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4" name="Picture 3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12" y="1055428"/>
            <a:ext cx="6134388" cy="5802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4248" y="162838"/>
            <a:ext cx="83841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মুল্যায়ন </a:t>
            </a:r>
            <a:endParaRPr lang="en-US" sz="6000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EEEB9B0-B1D1-4621-991E-A25AE96B2A16}"/>
              </a:ext>
            </a:extLst>
          </p:cNvPr>
          <p:cNvSpPr/>
          <p:nvPr/>
        </p:nvSpPr>
        <p:spPr>
          <a:xfrm>
            <a:off x="1064712" y="1995445"/>
            <a:ext cx="5456009" cy="627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bn-BD" sz="24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কত সালে</a:t>
            </a:r>
            <a:r>
              <a:rPr lang="bn-IN" sz="24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কবির</a:t>
            </a:r>
            <a:r>
              <a:rPr lang="bn-BD" sz="24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জীবনাবসান</a:t>
            </a:r>
            <a:r>
              <a:rPr lang="bn-IN" sz="24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ঘটে		 </a:t>
            </a:r>
            <a:endParaRPr lang="bn-BD" sz="24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2647" y="2762091"/>
            <a:ext cx="3501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৩. ‘মেগনাদ–বধ কাব্য’কার লিখা?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9016" y="1289154"/>
            <a:ext cx="5843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১.মাইকেল মধুসুদন দত্ত কত সালে জন্ম গ্রহন করেন?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3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3944" y="482582"/>
            <a:ext cx="9968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4937" y="1600833"/>
            <a:ext cx="10034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কপোতাক্ষ নদ কবিতার মূল ভাব নিজের ভাষায় লিখ?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002082" y="2317315"/>
            <a:ext cx="450937" cy="32567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98502"/>
            <a:ext cx="12191999" cy="435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00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exels-dominika-roseclay-8947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2580" y="197184"/>
            <a:ext cx="111788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96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96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21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027" y="0"/>
            <a:ext cx="8596668" cy="1320800"/>
          </a:xfrm>
        </p:spPr>
        <p:txBody>
          <a:bodyPr>
            <a:noAutofit/>
          </a:bodyPr>
          <a:lstStyle/>
          <a:p>
            <a:r>
              <a:rPr lang="bn-IN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					পরিচিতি</a:t>
            </a:r>
            <a:endParaRPr lang="en-US" sz="8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7522" y="1452760"/>
            <a:ext cx="4185623" cy="576262"/>
          </a:xfrm>
        </p:spPr>
        <p:txBody>
          <a:bodyPr/>
          <a:lstStyle/>
          <a:p>
            <a:r>
              <a:rPr lang="bn-IN" sz="3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36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656" y="2160982"/>
            <a:ext cx="4834118" cy="33041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মোছাঃফেরদৌসী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(বাংলা)</a:t>
            </a:r>
          </a:p>
          <a:p>
            <a:pPr marL="0" indent="0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টেকনিক্যাল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স্কুল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8803" y="1452760"/>
            <a:ext cx="4185618" cy="576262"/>
          </a:xfrm>
        </p:spPr>
        <p:txBody>
          <a:bodyPr/>
          <a:lstStyle/>
          <a:p>
            <a:r>
              <a:rPr lang="bn-IN" sz="3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36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8803" y="2160982"/>
            <a:ext cx="4185617" cy="3304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 নবম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শাখা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ট,</a:t>
            </a:r>
          </a:p>
          <a:p>
            <a:pPr marL="0" indent="0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২৮/০৬/২০২১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21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32948"/>
            <a:chOff x="-21720" y="0"/>
            <a:chExt cx="12213720" cy="683294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720" y="0"/>
              <a:ext cx="12213720" cy="6832948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308954" y="2843408"/>
              <a:ext cx="397075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5400" b="1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কপোতাক্ষ নদ </a:t>
              </a:r>
              <a:endPara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205575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4249" y="1016251"/>
            <a:ext cx="9028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72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5769" y="3231715"/>
            <a:ext cx="701898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কপোতাক্ষ নদ</a:t>
            </a:r>
            <a:endParaRPr lang="en-US" sz="5400" b="1" dirty="0">
              <a:ln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18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0614" y="0"/>
            <a:ext cx="78303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u="sng" dirty="0" smtClean="0">
                <a:ln w="0">
                  <a:solidFill>
                    <a:srgbClr val="99FF99"/>
                  </a:solidFill>
                </a:ln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6600" u="sng" dirty="0">
              <a:ln w="0">
                <a:solidFill>
                  <a:srgbClr val="99FF99"/>
                </a:solidFill>
              </a:ln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9245" y="2004588"/>
            <a:ext cx="90280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u="sng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 যা শিখতে পারব</a:t>
            </a:r>
            <a:endParaRPr lang="en-US" sz="4000" b="1" u="sng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কবি পরিচিতি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40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দেশ প্রেম উপলব্ধি করতে পারবে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40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কবিতার বিষয় বস্তু বর্ণনা করতে পারবে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18630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1076" y="0"/>
            <a:ext cx="654246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</a:t>
            </a:r>
            <a:endParaRPr lang="en-US" sz="4000" u="sng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03683589"/>
              </p:ext>
            </p:extLst>
          </p:nvPr>
        </p:nvGraphicFramePr>
        <p:xfrm>
          <a:off x="243539" y="688316"/>
          <a:ext cx="11110585" cy="593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23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308" y="0"/>
            <a:ext cx="5403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 পাট</a:t>
            </a:r>
            <a:endParaRPr lang="en-US" sz="3600" u="sng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7967" y="826718"/>
            <a:ext cx="36325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কপোতাক্ষ নদ</a:t>
            </a:r>
          </a:p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মাইকেল মধুসূদন দত্ত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245" y="1941534"/>
            <a:ext cx="59389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সতত হে নদ ,তুমি পড় মোর মনে!</a:t>
            </a:r>
          </a:p>
          <a:p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সতত তোমার কথা ভাবি এ বিরলে;</a:t>
            </a:r>
          </a:p>
          <a:p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সতত (যেমতি লোক নিশার স্বপনে</a:t>
            </a:r>
          </a:p>
          <a:p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শোনে মায়া-মন্ত্রধ্বনি)তব কলকলে</a:t>
            </a:r>
          </a:p>
          <a:p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জুড়াই এ কান আমি ভ্রান্তির ছলনে!</a:t>
            </a:r>
          </a:p>
          <a:p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বহু দেশে দেখিয়াছি বহু নদ-দলে,</a:t>
            </a:r>
          </a:p>
          <a:p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কিন্তু এ স্নেহের তৃষ্ণা মিটে কার জলে? </a:t>
            </a:r>
          </a:p>
          <a:p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দুগ্ধ-স্রোতরূপী তুমি জন্মভূমি-স্তনে।</a:t>
            </a:r>
          </a:p>
          <a:p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12D8763-3D48-4E06-8BF1-358A5A604B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742" y="0"/>
            <a:ext cx="55782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696" y="0"/>
            <a:ext cx="5841304" cy="66256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4504" y="250522"/>
            <a:ext cx="472276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আর কি হবে দেখা?- যত দিন যাবে, 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প্রজারূপে রাজারূপ সাগরেরে দিতে 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বারি-রূপ কর তুমি;এ মিনতি ,গাবে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বঙ্গজ জনের কানে, সখে, সখা-রীতে 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নাম তার, এ প্রবাসে মজি প্রেম-ভাবে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লইছে যে তব নাম বঙ্গের সঙ্গীতে।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872" y="3373761"/>
            <a:ext cx="6093194" cy="3191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7583" y="0"/>
            <a:ext cx="7997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6000" u="sng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1770" y="1321166"/>
            <a:ext cx="10233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মাইকেল মধসুদন দত্তের জন্ম, মৃত্যু ও তার প্রকাশিত গ্রন্থের নাম লিখ।  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3001"/>
            <a:ext cx="12192000" cy="458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43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580</TotalTime>
  <Words>271</Words>
  <Application>Microsoft Office PowerPoint</Application>
  <PresentationFormat>Widescreen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NikoshBAN</vt:lpstr>
      <vt:lpstr>Trebuchet MS</vt:lpstr>
      <vt:lpstr>Wingdings 3</vt:lpstr>
      <vt:lpstr>Facet</vt:lpstr>
      <vt:lpstr>PowerPoint Presentation</vt:lpstr>
      <vt:lpstr>     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</dc:creator>
  <cp:lastModifiedBy>Azharul Islam</cp:lastModifiedBy>
  <cp:revision>65</cp:revision>
  <dcterms:created xsi:type="dcterms:W3CDTF">2021-06-08T03:36:28Z</dcterms:created>
  <dcterms:modified xsi:type="dcterms:W3CDTF">2021-06-30T14:00:44Z</dcterms:modified>
</cp:coreProperties>
</file>