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2"/>
  </p:notesMasterIdLst>
  <p:sldIdLst>
    <p:sldId id="281" r:id="rId2"/>
    <p:sldId id="267" r:id="rId3"/>
    <p:sldId id="266" r:id="rId4"/>
    <p:sldId id="258" r:id="rId5"/>
    <p:sldId id="269" r:id="rId6"/>
    <p:sldId id="268" r:id="rId7"/>
    <p:sldId id="261" r:id="rId8"/>
    <p:sldId id="272" r:id="rId9"/>
    <p:sldId id="271" r:id="rId10"/>
    <p:sldId id="259" r:id="rId11"/>
    <p:sldId id="262" r:id="rId12"/>
    <p:sldId id="278" r:id="rId13"/>
    <p:sldId id="279" r:id="rId14"/>
    <p:sldId id="280" r:id="rId15"/>
    <p:sldId id="274" r:id="rId16"/>
    <p:sldId id="275" r:id="rId17"/>
    <p:sldId id="276" r:id="rId18"/>
    <p:sldId id="260" r:id="rId19"/>
    <p:sldId id="277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87A"/>
    <a:srgbClr val="FF33CC"/>
    <a:srgbClr val="FFFF00"/>
    <a:srgbClr val="982C93"/>
    <a:srgbClr val="C22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9" autoAdjust="0"/>
    <p:restoredTop sz="94660"/>
  </p:normalViewPr>
  <p:slideViewPr>
    <p:cSldViewPr snapToGrid="0">
      <p:cViewPr>
        <p:scale>
          <a:sx n="60" d="100"/>
          <a:sy n="60" d="100"/>
        </p:scale>
        <p:origin x="-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17DE-9CA1-4220-820F-B03F56A8F70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DDD5-3048-4FD7-AEA1-F617F1A9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4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1447802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9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6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2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21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5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8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0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4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4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4" y="4827213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0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4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94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7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9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9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4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6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7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9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0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73F27D-DA8C-4DB5-8A62-3A26AC04FA2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4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1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6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7" indent="-342907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5" indent="-285756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3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32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41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50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59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69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78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654BA-32FB-4D90-B525-4DE890DD7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" y="126330"/>
            <a:ext cx="11411286" cy="67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C36C6F-644B-450F-8B06-0D4ED482D3D5}"/>
              </a:ext>
            </a:extLst>
          </p:cNvPr>
          <p:cNvSpPr txBox="1"/>
          <p:nvPr/>
        </p:nvSpPr>
        <p:spPr>
          <a:xfrm>
            <a:off x="1501856" y="1271160"/>
            <a:ext cx="99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১.১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EA4D3-6DEF-47D5-A84F-5B70F05BDDC0}"/>
              </a:ext>
            </a:extLst>
          </p:cNvPr>
          <p:cNvSpPr txBox="1"/>
          <p:nvPr/>
        </p:nvSpPr>
        <p:spPr>
          <a:xfrm>
            <a:off x="1560120" y="2101370"/>
            <a:ext cx="82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(১)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A4DB2-3052-4B22-9EC0-E947BE63B3C5}"/>
              </a:ext>
            </a:extLst>
          </p:cNvPr>
          <p:cNvSpPr txBox="1"/>
          <p:nvPr/>
        </p:nvSpPr>
        <p:spPr>
          <a:xfrm>
            <a:off x="1501856" y="3577913"/>
            <a:ext cx="82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(২)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1B809-2C1B-4DD8-814C-9411FF3B996C}"/>
              </a:ext>
            </a:extLst>
          </p:cNvPr>
          <p:cNvSpPr txBox="1"/>
          <p:nvPr/>
        </p:nvSpPr>
        <p:spPr>
          <a:xfrm>
            <a:off x="2586332" y="2091331"/>
            <a:ext cx="642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৭৩৪ </a:t>
            </a:r>
            <a:r>
              <a:rPr lang="en-US" sz="3600" dirty="0" err="1"/>
              <a:t>কে</a:t>
            </a:r>
            <a:r>
              <a:rPr lang="en-US" sz="3600" dirty="0"/>
              <a:t> ২৫৬ </a:t>
            </a:r>
            <a:r>
              <a:rPr lang="en-US" sz="3600" dirty="0" err="1"/>
              <a:t>দ্বারা</a:t>
            </a:r>
            <a:r>
              <a:rPr lang="en-US" sz="3600" dirty="0"/>
              <a:t> </a:t>
            </a:r>
            <a:r>
              <a:rPr lang="en-US" sz="3600" dirty="0" err="1"/>
              <a:t>গুণ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r>
              <a:rPr lang="en-US" sz="3600" dirty="0"/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EE695-70E8-4302-9B08-CC9334235047}"/>
              </a:ext>
            </a:extLst>
          </p:cNvPr>
          <p:cNvSpPr txBox="1"/>
          <p:nvPr/>
        </p:nvSpPr>
        <p:spPr>
          <a:xfrm>
            <a:off x="2586331" y="3670986"/>
            <a:ext cx="642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৮৫৩৬ </a:t>
            </a:r>
            <a:r>
              <a:rPr lang="en-US" sz="3600" dirty="0" err="1"/>
              <a:t>কে</a:t>
            </a:r>
            <a:r>
              <a:rPr lang="en-US" sz="3600" dirty="0"/>
              <a:t> ৯৭২ </a:t>
            </a:r>
            <a:r>
              <a:rPr lang="en-US" sz="3600" dirty="0" err="1"/>
              <a:t>দ্বারা</a:t>
            </a:r>
            <a:r>
              <a:rPr lang="en-US" sz="3600" dirty="0"/>
              <a:t> </a:t>
            </a:r>
            <a:r>
              <a:rPr lang="en-US" sz="3600" dirty="0" err="1"/>
              <a:t>গুণ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r>
              <a:rPr lang="en-US" sz="3600" dirty="0"/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4A9BAC-3D66-414B-B20E-37F12DD37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0" y="1001575"/>
            <a:ext cx="1129046" cy="1185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F451D-54D5-44B6-9B45-7093E528DEEF}"/>
              </a:ext>
            </a:extLst>
          </p:cNvPr>
          <p:cNvSpPr txBox="1"/>
          <p:nvPr/>
        </p:nvSpPr>
        <p:spPr>
          <a:xfrm>
            <a:off x="533982" y="552864"/>
            <a:ext cx="807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গুণফল</a:t>
            </a:r>
            <a:r>
              <a:rPr lang="en-US" sz="3600" dirty="0"/>
              <a:t> </a:t>
            </a:r>
            <a:r>
              <a:rPr lang="en-US" sz="3600" dirty="0" err="1"/>
              <a:t>নির্ণয়ের</a:t>
            </a:r>
            <a:r>
              <a:rPr lang="en-US" sz="3600" dirty="0"/>
              <a:t> </a:t>
            </a:r>
            <a:r>
              <a:rPr lang="en-US" sz="3600" dirty="0" err="1"/>
              <a:t>ক্ষেত্রে</a:t>
            </a:r>
            <a:r>
              <a:rPr lang="en-US" sz="3600" dirty="0"/>
              <a:t>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শিখেছি</a:t>
            </a:r>
            <a:r>
              <a:rPr lang="en-US" sz="3600" dirty="0"/>
              <a:t>-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6F039-DAE1-4100-BACA-61379E05F804}"/>
              </a:ext>
            </a:extLst>
          </p:cNvPr>
          <p:cNvSpPr txBox="1"/>
          <p:nvPr/>
        </p:nvSpPr>
        <p:spPr>
          <a:xfrm>
            <a:off x="533983" y="1536003"/>
            <a:ext cx="529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গুণ্য</a:t>
            </a:r>
            <a:r>
              <a:rPr lang="en-US" sz="3600" dirty="0"/>
              <a:t>  </a:t>
            </a:r>
            <a:r>
              <a:rPr lang="en-US" sz="4000" dirty="0"/>
              <a:t>×</a:t>
            </a:r>
            <a:r>
              <a:rPr lang="en-US" sz="3600" dirty="0"/>
              <a:t> </a:t>
            </a:r>
            <a:r>
              <a:rPr lang="en-US" sz="3600" dirty="0" err="1"/>
              <a:t>গুণক</a:t>
            </a:r>
            <a:r>
              <a:rPr lang="en-US" sz="3600" dirty="0"/>
              <a:t>  = </a:t>
            </a:r>
            <a:r>
              <a:rPr lang="en-US" sz="3600" dirty="0" err="1"/>
              <a:t>গুণফল</a:t>
            </a:r>
            <a:r>
              <a:rPr lang="en-US" sz="36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7B6E85-5B9A-48A1-8773-47AB16B43950}"/>
              </a:ext>
            </a:extLst>
          </p:cNvPr>
          <p:cNvSpPr txBox="1"/>
          <p:nvPr/>
        </p:nvSpPr>
        <p:spPr>
          <a:xfrm>
            <a:off x="533981" y="3161795"/>
            <a:ext cx="5562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গুণফল</a:t>
            </a:r>
            <a:r>
              <a:rPr lang="en-US" sz="3600" dirty="0"/>
              <a:t>  </a:t>
            </a:r>
            <a:r>
              <a:rPr lang="en-US" sz="4800" dirty="0"/>
              <a:t>÷ </a:t>
            </a:r>
            <a:r>
              <a:rPr lang="en-US" sz="3600" dirty="0" err="1"/>
              <a:t>গুণ্য</a:t>
            </a:r>
            <a:r>
              <a:rPr lang="en-US" sz="4800" dirty="0"/>
              <a:t> = </a:t>
            </a:r>
            <a:r>
              <a:rPr lang="en-US" sz="4000" dirty="0" err="1"/>
              <a:t>গুণক</a:t>
            </a:r>
            <a:endParaRPr lang="en-US" sz="3600" dirty="0"/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57D2A16F-218A-452C-A8E2-D6B51FA66E45}"/>
              </a:ext>
            </a:extLst>
          </p:cNvPr>
          <p:cNvSpPr/>
          <p:nvPr/>
        </p:nvSpPr>
        <p:spPr>
          <a:xfrm rot="5400000">
            <a:off x="2557008" y="2370872"/>
            <a:ext cx="1209416" cy="707886"/>
          </a:xfrm>
          <a:prstGeom prst="left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48527-0784-401C-B337-BE783CF4DCDB}"/>
              </a:ext>
            </a:extLst>
          </p:cNvPr>
          <p:cNvSpPr txBox="1"/>
          <p:nvPr/>
        </p:nvSpPr>
        <p:spPr>
          <a:xfrm>
            <a:off x="533982" y="4504667"/>
            <a:ext cx="529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গুণফল</a:t>
            </a:r>
            <a:r>
              <a:rPr lang="en-US" sz="3600" dirty="0"/>
              <a:t>  </a:t>
            </a:r>
            <a:r>
              <a:rPr lang="en-US" sz="4800" dirty="0"/>
              <a:t>÷ </a:t>
            </a:r>
            <a:r>
              <a:rPr lang="en-US" sz="3600" dirty="0" err="1"/>
              <a:t>গুণক</a:t>
            </a:r>
            <a:r>
              <a:rPr lang="en-US" sz="4800" dirty="0"/>
              <a:t> = </a:t>
            </a:r>
            <a:r>
              <a:rPr lang="en-US" sz="4000" dirty="0" err="1"/>
              <a:t>গুণ্য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41AF24-2146-4859-8C39-3932B9C2FDA5}"/>
              </a:ext>
            </a:extLst>
          </p:cNvPr>
          <p:cNvSpPr txBox="1"/>
          <p:nvPr/>
        </p:nvSpPr>
        <p:spPr>
          <a:xfrm>
            <a:off x="2144548" y="1013192"/>
            <a:ext cx="767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প্রতীকের</a:t>
            </a:r>
            <a:r>
              <a:rPr lang="en-US" sz="3600" dirty="0"/>
              <a:t> </a:t>
            </a:r>
            <a:r>
              <a:rPr lang="en-US" sz="3600" dirty="0" err="1"/>
              <a:t>মাধ্যমে</a:t>
            </a:r>
            <a:r>
              <a:rPr lang="en-US" sz="3600" dirty="0"/>
              <a:t>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লিখতে</a:t>
            </a:r>
            <a:r>
              <a:rPr lang="en-US" sz="3600" dirty="0"/>
              <a:t> </a:t>
            </a:r>
            <a:r>
              <a:rPr lang="en-US" sz="3600" dirty="0" err="1"/>
              <a:t>পারি</a:t>
            </a:r>
            <a:r>
              <a:rPr lang="en-US" sz="3600" dirty="0"/>
              <a:t>-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26A01-22F0-4CE9-8DE0-40B965F70C99}"/>
              </a:ext>
            </a:extLst>
          </p:cNvPr>
          <p:cNvSpPr/>
          <p:nvPr/>
        </p:nvSpPr>
        <p:spPr>
          <a:xfrm>
            <a:off x="3489060" y="2246658"/>
            <a:ext cx="848138" cy="737033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CE05B05-8060-47AE-9C00-293928B83FF3}"/>
              </a:ext>
            </a:extLst>
          </p:cNvPr>
          <p:cNvSpPr/>
          <p:nvPr/>
        </p:nvSpPr>
        <p:spPr>
          <a:xfrm>
            <a:off x="5508528" y="2155728"/>
            <a:ext cx="997931" cy="827963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BC0C8-9F2E-4A8D-BE7B-BC64EEAE7ABB}"/>
              </a:ext>
            </a:extLst>
          </p:cNvPr>
          <p:cNvSpPr txBox="1"/>
          <p:nvPr/>
        </p:nvSpPr>
        <p:spPr>
          <a:xfrm>
            <a:off x="4661550" y="2155728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×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BE722C-5C3E-472C-AE83-BC7E56025744}"/>
              </a:ext>
            </a:extLst>
          </p:cNvPr>
          <p:cNvSpPr txBox="1"/>
          <p:nvPr/>
        </p:nvSpPr>
        <p:spPr>
          <a:xfrm>
            <a:off x="6837500" y="2155728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03CDF6-C48A-452E-886D-D11CA32CE90A}"/>
              </a:ext>
            </a:extLst>
          </p:cNvPr>
          <p:cNvSpPr/>
          <p:nvPr/>
        </p:nvSpPr>
        <p:spPr>
          <a:xfrm>
            <a:off x="7759693" y="2277657"/>
            <a:ext cx="864121" cy="771804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3F3991-24B9-42B4-88FF-FA58FA664D1C}"/>
              </a:ext>
            </a:extLst>
          </p:cNvPr>
          <p:cNvSpPr/>
          <p:nvPr/>
        </p:nvSpPr>
        <p:spPr>
          <a:xfrm>
            <a:off x="3446110" y="3564750"/>
            <a:ext cx="864121" cy="771804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0C55D6-3AD6-4880-AFDE-D45B8D439D71}"/>
              </a:ext>
            </a:extLst>
          </p:cNvPr>
          <p:cNvSpPr/>
          <p:nvPr/>
        </p:nvSpPr>
        <p:spPr>
          <a:xfrm>
            <a:off x="3446110" y="4817446"/>
            <a:ext cx="864121" cy="771804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C6EF54-1107-4486-9060-0B6BD6BDCE1B}"/>
              </a:ext>
            </a:extLst>
          </p:cNvPr>
          <p:cNvSpPr txBox="1"/>
          <p:nvPr/>
        </p:nvSpPr>
        <p:spPr>
          <a:xfrm>
            <a:off x="4661550" y="3517547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÷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CB36BA-E6F1-4291-9DAB-44C9A62A3092}"/>
              </a:ext>
            </a:extLst>
          </p:cNvPr>
          <p:cNvSpPr/>
          <p:nvPr/>
        </p:nvSpPr>
        <p:spPr>
          <a:xfrm>
            <a:off x="258419" y="1391534"/>
            <a:ext cx="5811256" cy="4333404"/>
          </a:xfrm>
          <a:prstGeom prst="rect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047F39-5A0E-4CF9-B170-FF54494AB0FF}"/>
              </a:ext>
            </a:extLst>
          </p:cNvPr>
          <p:cNvSpPr/>
          <p:nvPr/>
        </p:nvSpPr>
        <p:spPr>
          <a:xfrm>
            <a:off x="5556400" y="3537039"/>
            <a:ext cx="848138" cy="737033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48BF81-A3BA-4AA9-8869-0B96EF87072E}"/>
              </a:ext>
            </a:extLst>
          </p:cNvPr>
          <p:cNvSpPr txBox="1"/>
          <p:nvPr/>
        </p:nvSpPr>
        <p:spPr>
          <a:xfrm>
            <a:off x="6837500" y="3458104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435606D-170B-4D98-9584-84340CB743D1}"/>
              </a:ext>
            </a:extLst>
          </p:cNvPr>
          <p:cNvSpPr/>
          <p:nvPr/>
        </p:nvSpPr>
        <p:spPr>
          <a:xfrm>
            <a:off x="7655380" y="3434629"/>
            <a:ext cx="997931" cy="827963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34B3D-D684-45EC-8956-941EC99D5D27}"/>
              </a:ext>
            </a:extLst>
          </p:cNvPr>
          <p:cNvSpPr txBox="1"/>
          <p:nvPr/>
        </p:nvSpPr>
        <p:spPr>
          <a:xfrm>
            <a:off x="4661550" y="4850094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÷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927266-BB8A-4782-9683-BD5A109A81B6}"/>
              </a:ext>
            </a:extLst>
          </p:cNvPr>
          <p:cNvSpPr/>
          <p:nvPr/>
        </p:nvSpPr>
        <p:spPr>
          <a:xfrm>
            <a:off x="7663498" y="4869586"/>
            <a:ext cx="848138" cy="737033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3CF68D-7C76-49F5-95AA-859001939A86}"/>
              </a:ext>
            </a:extLst>
          </p:cNvPr>
          <p:cNvSpPr txBox="1"/>
          <p:nvPr/>
        </p:nvSpPr>
        <p:spPr>
          <a:xfrm>
            <a:off x="6837500" y="4790651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168E22B-BC3F-4630-B790-5F1F0442AE80}"/>
              </a:ext>
            </a:extLst>
          </p:cNvPr>
          <p:cNvSpPr/>
          <p:nvPr/>
        </p:nvSpPr>
        <p:spPr>
          <a:xfrm>
            <a:off x="5488647" y="4767176"/>
            <a:ext cx="997931" cy="827963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AA6C41-E71B-4E22-BF8E-7A02F5E5B60F}"/>
              </a:ext>
            </a:extLst>
          </p:cNvPr>
          <p:cNvSpPr/>
          <p:nvPr/>
        </p:nvSpPr>
        <p:spPr>
          <a:xfrm>
            <a:off x="3074841" y="1838105"/>
            <a:ext cx="5811256" cy="4333404"/>
          </a:xfrm>
          <a:prstGeom prst="rect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089CDA-3978-4F94-8988-BA73AD6CF118}"/>
              </a:ext>
            </a:extLst>
          </p:cNvPr>
          <p:cNvSpPr txBox="1"/>
          <p:nvPr/>
        </p:nvSpPr>
        <p:spPr>
          <a:xfrm rot="20282090">
            <a:off x="622306" y="2833609"/>
            <a:ext cx="107320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chemeClr val="accent3"/>
                </a:solidFill>
              </a:rPr>
              <a:t>এটাই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হলো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গুণ্য</a:t>
            </a:r>
            <a:r>
              <a:rPr lang="en-US" sz="36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গুণক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ও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গুণফলের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মধ্যে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সম্পর্ক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"/>
                            </p:stCondLst>
                            <p:childTnLst>
                              <p:par>
                                <p:cTn id="9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4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"/>
                            </p:stCondLst>
                            <p:childTnLst>
                              <p:par>
                                <p:cTn id="1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400"/>
                            </p:stCondLst>
                            <p:childTnLst>
                              <p:par>
                                <p:cTn id="1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400"/>
                            </p:stCondLst>
                            <p:childTnLst>
                              <p:par>
                                <p:cTn id="1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400"/>
                            </p:stCondLst>
                            <p:childTnLst>
                              <p:par>
                                <p:cTn id="1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400"/>
                            </p:stCondLst>
                            <p:childTnLst>
                              <p:par>
                                <p:cTn id="1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400"/>
                            </p:stCondLst>
                            <p:childTnLst>
                              <p:par>
                                <p:cTn id="1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400"/>
                            </p:stCondLst>
                            <p:childTnLst>
                              <p:par>
                                <p:cTn id="1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4400"/>
                            </p:stCondLst>
                            <p:childTnLst>
                              <p:par>
                                <p:cTn id="19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400"/>
                            </p:stCondLst>
                            <p:childTnLst>
                              <p:par>
                                <p:cTn id="20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6400"/>
                            </p:stCondLst>
                            <p:childTnLst>
                              <p:par>
                                <p:cTn id="2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000"/>
                            </p:stCondLst>
                            <p:childTnLst>
                              <p:par>
                                <p:cTn id="3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000"/>
                            </p:stCondLst>
                            <p:childTnLst>
                              <p:par>
                                <p:cTn id="3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000"/>
                            </p:stCondLst>
                            <p:childTnLst>
                              <p:par>
                                <p:cTn id="3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1" grpId="1"/>
      <p:bldP spid="12" grpId="0"/>
      <p:bldP spid="12" grpId="1"/>
      <p:bldP spid="13" grpId="0"/>
      <p:bldP spid="13" grpId="1"/>
      <p:bldP spid="2" grpId="0" animBg="1"/>
      <p:bldP spid="2" grpId="1" animBg="1"/>
      <p:bldP spid="15" grpId="0"/>
      <p:bldP spid="15" grpId="1"/>
      <p:bldP spid="16" grpId="0"/>
      <p:bldP spid="16" grpId="1"/>
      <p:bldP spid="3" grpId="0" animBg="1"/>
      <p:bldP spid="3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F9116A0-A0FF-432E-97EC-703D163985C4}"/>
              </a:ext>
            </a:extLst>
          </p:cNvPr>
          <p:cNvSpPr txBox="1"/>
          <p:nvPr/>
        </p:nvSpPr>
        <p:spPr>
          <a:xfrm>
            <a:off x="617680" y="579004"/>
            <a:ext cx="5199796" cy="769441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১নং </a:t>
            </a:r>
            <a:r>
              <a:rPr lang="en-US" sz="4400" dirty="0" err="1"/>
              <a:t>সমস্যার</a:t>
            </a:r>
            <a:r>
              <a:rPr lang="en-US" sz="4400" dirty="0"/>
              <a:t> </a:t>
            </a:r>
            <a:r>
              <a:rPr lang="en-US" sz="4400" dirty="0" err="1"/>
              <a:t>সমাধান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183DF-3965-4D4C-8849-76CFF8950520}"/>
              </a:ext>
            </a:extLst>
          </p:cNvPr>
          <p:cNvSpPr txBox="1"/>
          <p:nvPr/>
        </p:nvSpPr>
        <p:spPr>
          <a:xfrm>
            <a:off x="6999898" y="1348445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 ৩  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34D43-0886-46C3-8F4E-481D1CDCCBC9}"/>
              </a:ext>
            </a:extLst>
          </p:cNvPr>
          <p:cNvSpPr txBox="1"/>
          <p:nvPr/>
        </p:nvSpPr>
        <p:spPr>
          <a:xfrm>
            <a:off x="6999898" y="210742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 ৫  ৬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E86FB-020D-4973-B952-15544E0272F1}"/>
              </a:ext>
            </a:extLst>
          </p:cNvPr>
          <p:cNvCxnSpPr>
            <a:cxnSpLocks/>
          </p:cNvCxnSpPr>
          <p:nvPr/>
        </p:nvCxnSpPr>
        <p:spPr>
          <a:xfrm>
            <a:off x="6653056" y="2938424"/>
            <a:ext cx="271166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0145C5-5359-4DE3-97C3-F3D87844ACCD}"/>
              </a:ext>
            </a:extLst>
          </p:cNvPr>
          <p:cNvSpPr txBox="1"/>
          <p:nvPr/>
        </p:nvSpPr>
        <p:spPr>
          <a:xfrm>
            <a:off x="6566350" y="204585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EE0DA-F0FE-4B1A-ADCC-462356023C81}"/>
              </a:ext>
            </a:extLst>
          </p:cNvPr>
          <p:cNvSpPr txBox="1"/>
          <p:nvPr/>
        </p:nvSpPr>
        <p:spPr>
          <a:xfrm>
            <a:off x="1811366" y="2748457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৭৩৪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28492-B7DD-4542-AA86-3493985C4095}"/>
              </a:ext>
            </a:extLst>
          </p:cNvPr>
          <p:cNvSpPr txBox="1"/>
          <p:nvPr/>
        </p:nvSpPr>
        <p:spPr>
          <a:xfrm>
            <a:off x="3143538" y="2765354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4F3B5-FB15-42F9-A785-7DCA63B17CBD}"/>
              </a:ext>
            </a:extLst>
          </p:cNvPr>
          <p:cNvSpPr txBox="1"/>
          <p:nvPr/>
        </p:nvSpPr>
        <p:spPr>
          <a:xfrm>
            <a:off x="3640157" y="2766040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৬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24D079-C8D7-48A1-BF0E-2C92CB505660}"/>
              </a:ext>
            </a:extLst>
          </p:cNvPr>
          <p:cNvSpPr/>
          <p:nvPr/>
        </p:nvSpPr>
        <p:spPr>
          <a:xfrm>
            <a:off x="4333835" y="3074272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DAB52-DFF8-4EFF-AAC2-4520910C726E}"/>
              </a:ext>
            </a:extLst>
          </p:cNvPr>
          <p:cNvSpPr txBox="1"/>
          <p:nvPr/>
        </p:nvSpPr>
        <p:spPr>
          <a:xfrm>
            <a:off x="8900962" y="17960"/>
            <a:ext cx="64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5C8B7-2531-47C3-AB65-DBC3EDE7EB5F}"/>
              </a:ext>
            </a:extLst>
          </p:cNvPr>
          <p:cNvSpPr txBox="1"/>
          <p:nvPr/>
        </p:nvSpPr>
        <p:spPr>
          <a:xfrm>
            <a:off x="8470034" y="287006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5A3706-E226-443C-ACC4-0327B443156E}"/>
              </a:ext>
            </a:extLst>
          </p:cNvPr>
          <p:cNvSpPr txBox="1"/>
          <p:nvPr/>
        </p:nvSpPr>
        <p:spPr>
          <a:xfrm>
            <a:off x="8900962" y="4505"/>
            <a:ext cx="694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0BBF7-751C-4528-8D54-B5367FF2B139}"/>
              </a:ext>
            </a:extLst>
          </p:cNvPr>
          <p:cNvSpPr txBox="1"/>
          <p:nvPr/>
        </p:nvSpPr>
        <p:spPr>
          <a:xfrm>
            <a:off x="7872259" y="2821079"/>
            <a:ext cx="51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B86AB-763D-4048-95FB-D264DC109DBE}"/>
              </a:ext>
            </a:extLst>
          </p:cNvPr>
          <p:cNvSpPr txBox="1"/>
          <p:nvPr/>
        </p:nvSpPr>
        <p:spPr>
          <a:xfrm>
            <a:off x="7236380" y="287536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5A7D0A-EA5A-48E9-8F18-FFC31228F652}"/>
              </a:ext>
            </a:extLst>
          </p:cNvPr>
          <p:cNvSpPr txBox="1"/>
          <p:nvPr/>
        </p:nvSpPr>
        <p:spPr>
          <a:xfrm>
            <a:off x="6572921" y="287536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40E80-8862-4F62-BDC0-D0464C9964C9}"/>
              </a:ext>
            </a:extLst>
          </p:cNvPr>
          <p:cNvSpPr txBox="1"/>
          <p:nvPr/>
        </p:nvSpPr>
        <p:spPr>
          <a:xfrm>
            <a:off x="1890189" y="3506698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৭৩৪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BD94F5-03F1-4CE1-90A8-630414EAE3ED}"/>
              </a:ext>
            </a:extLst>
          </p:cNvPr>
          <p:cNvSpPr txBox="1"/>
          <p:nvPr/>
        </p:nvSpPr>
        <p:spPr>
          <a:xfrm>
            <a:off x="3190830" y="353936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A2029D-1FD2-4C67-A0F2-31B175557842}"/>
              </a:ext>
            </a:extLst>
          </p:cNvPr>
          <p:cNvSpPr txBox="1"/>
          <p:nvPr/>
        </p:nvSpPr>
        <p:spPr>
          <a:xfrm>
            <a:off x="3624385" y="352428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632010-E4B0-495B-87F5-781C40BEB0ED}"/>
              </a:ext>
            </a:extLst>
          </p:cNvPr>
          <p:cNvSpPr txBox="1"/>
          <p:nvPr/>
        </p:nvSpPr>
        <p:spPr>
          <a:xfrm>
            <a:off x="7875815" y="349206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7B0898-3964-4142-890D-40A64CDBF9AB}"/>
              </a:ext>
            </a:extLst>
          </p:cNvPr>
          <p:cNvSpPr txBox="1"/>
          <p:nvPr/>
        </p:nvSpPr>
        <p:spPr>
          <a:xfrm>
            <a:off x="9269653" y="-25935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54CAD7-FDDF-480A-92B7-C3F0974674B8}"/>
              </a:ext>
            </a:extLst>
          </p:cNvPr>
          <p:cNvSpPr txBox="1"/>
          <p:nvPr/>
        </p:nvSpPr>
        <p:spPr>
          <a:xfrm>
            <a:off x="7250839" y="349274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6BBFC3-A707-4F1B-A714-ABE4417498E0}"/>
              </a:ext>
            </a:extLst>
          </p:cNvPr>
          <p:cNvSpPr txBox="1"/>
          <p:nvPr/>
        </p:nvSpPr>
        <p:spPr>
          <a:xfrm>
            <a:off x="6566349" y="3492063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৬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75EB64-0A76-4ADB-8005-A99DB0266713}"/>
              </a:ext>
            </a:extLst>
          </p:cNvPr>
          <p:cNvSpPr txBox="1"/>
          <p:nvPr/>
        </p:nvSpPr>
        <p:spPr>
          <a:xfrm>
            <a:off x="6009300" y="350782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0B0796-BBEE-4262-B146-AFAF880EA743}"/>
              </a:ext>
            </a:extLst>
          </p:cNvPr>
          <p:cNvSpPr txBox="1"/>
          <p:nvPr/>
        </p:nvSpPr>
        <p:spPr>
          <a:xfrm>
            <a:off x="1842896" y="4200503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৭৩৪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E1D98A-E211-43AB-95B4-2A275760BA9D}"/>
              </a:ext>
            </a:extLst>
          </p:cNvPr>
          <p:cNvSpPr txBox="1"/>
          <p:nvPr/>
        </p:nvSpPr>
        <p:spPr>
          <a:xfrm>
            <a:off x="3175068" y="4154336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FBC6C-D22B-4202-B403-7B13BA45EC76}"/>
              </a:ext>
            </a:extLst>
          </p:cNvPr>
          <p:cNvSpPr txBox="1"/>
          <p:nvPr/>
        </p:nvSpPr>
        <p:spPr>
          <a:xfrm>
            <a:off x="3671687" y="420232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4EEE22-6EC0-47C4-9B9A-1E6F22C85ABB}"/>
              </a:ext>
            </a:extLst>
          </p:cNvPr>
          <p:cNvSpPr txBox="1"/>
          <p:nvPr/>
        </p:nvSpPr>
        <p:spPr>
          <a:xfrm>
            <a:off x="7250839" y="412036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250A0F-89C1-4F98-8EB8-E77A94284E9D}"/>
              </a:ext>
            </a:extLst>
          </p:cNvPr>
          <p:cNvSpPr txBox="1"/>
          <p:nvPr/>
        </p:nvSpPr>
        <p:spPr>
          <a:xfrm>
            <a:off x="6566349" y="4151144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044550-1AC7-42FC-B690-B360E41D56EE}"/>
              </a:ext>
            </a:extLst>
          </p:cNvPr>
          <p:cNvSpPr txBox="1"/>
          <p:nvPr/>
        </p:nvSpPr>
        <p:spPr>
          <a:xfrm>
            <a:off x="6040832" y="4155768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038F27-2E41-4B53-AA58-63292C44CB98}"/>
              </a:ext>
            </a:extLst>
          </p:cNvPr>
          <p:cNvSpPr txBox="1"/>
          <p:nvPr/>
        </p:nvSpPr>
        <p:spPr>
          <a:xfrm>
            <a:off x="5660493" y="4155768"/>
            <a:ext cx="5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4BE450-89E9-4102-B9D5-A5056FF01266}"/>
              </a:ext>
            </a:extLst>
          </p:cNvPr>
          <p:cNvCxnSpPr>
            <a:cxnSpLocks/>
          </p:cNvCxnSpPr>
          <p:nvPr/>
        </p:nvCxnSpPr>
        <p:spPr>
          <a:xfrm flipV="1">
            <a:off x="5660493" y="4885333"/>
            <a:ext cx="3692892" cy="3075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BA89D18-959A-4E2B-84B3-ABCE0AFD50C8}"/>
              </a:ext>
            </a:extLst>
          </p:cNvPr>
          <p:cNvSpPr/>
          <p:nvPr/>
        </p:nvSpPr>
        <p:spPr>
          <a:xfrm>
            <a:off x="4333835" y="3784246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C814041-FD63-4FAE-8BFE-42D30F097E12}"/>
              </a:ext>
            </a:extLst>
          </p:cNvPr>
          <p:cNvSpPr/>
          <p:nvPr/>
        </p:nvSpPr>
        <p:spPr>
          <a:xfrm>
            <a:off x="4333835" y="4405731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6CEBD-62ED-4B95-8C2D-48EC72D3EC8B}"/>
              </a:ext>
            </a:extLst>
          </p:cNvPr>
          <p:cNvSpPr txBox="1"/>
          <p:nvPr/>
        </p:nvSpPr>
        <p:spPr>
          <a:xfrm>
            <a:off x="9363443" y="42038"/>
            <a:ext cx="694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26FAB0-EBD4-454E-BA8E-6E425C9AC3A8}"/>
              </a:ext>
            </a:extLst>
          </p:cNvPr>
          <p:cNvSpPr txBox="1"/>
          <p:nvPr/>
        </p:nvSpPr>
        <p:spPr>
          <a:xfrm>
            <a:off x="9353385" y="-2201"/>
            <a:ext cx="51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943933-9A69-427B-A0D3-F00AAA35425E}"/>
              </a:ext>
            </a:extLst>
          </p:cNvPr>
          <p:cNvSpPr txBox="1"/>
          <p:nvPr/>
        </p:nvSpPr>
        <p:spPr>
          <a:xfrm>
            <a:off x="9386842" y="31287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3600AD-CA9E-43FA-BAAD-9C7FBAB01DAE}"/>
              </a:ext>
            </a:extLst>
          </p:cNvPr>
          <p:cNvSpPr txBox="1"/>
          <p:nvPr/>
        </p:nvSpPr>
        <p:spPr>
          <a:xfrm>
            <a:off x="8900962" y="9884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688793-A41B-4E81-8483-C3187711ABCA}"/>
              </a:ext>
            </a:extLst>
          </p:cNvPr>
          <p:cNvSpPr txBox="1"/>
          <p:nvPr/>
        </p:nvSpPr>
        <p:spPr>
          <a:xfrm>
            <a:off x="8937652" y="-25935"/>
            <a:ext cx="47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6EF427-E5CE-4988-863C-8ABF126D35E6}"/>
              </a:ext>
            </a:extLst>
          </p:cNvPr>
          <p:cNvSpPr txBox="1"/>
          <p:nvPr/>
        </p:nvSpPr>
        <p:spPr>
          <a:xfrm>
            <a:off x="8463459" y="3500698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1DC501-7EA7-4AD7-ACA0-112597F0B839}"/>
              </a:ext>
            </a:extLst>
          </p:cNvPr>
          <p:cNvSpPr txBox="1"/>
          <p:nvPr/>
        </p:nvSpPr>
        <p:spPr>
          <a:xfrm>
            <a:off x="7927242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67D63A-0989-42B8-94A6-F7ADF64118E9}"/>
              </a:ext>
            </a:extLst>
          </p:cNvPr>
          <p:cNvSpPr txBox="1"/>
          <p:nvPr/>
        </p:nvSpPr>
        <p:spPr>
          <a:xfrm>
            <a:off x="8463459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BBC012-3477-41C6-B4BE-AFF70D41F2CD}"/>
              </a:ext>
            </a:extLst>
          </p:cNvPr>
          <p:cNvSpPr txBox="1"/>
          <p:nvPr/>
        </p:nvSpPr>
        <p:spPr>
          <a:xfrm>
            <a:off x="8930694" y="13687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B2102B-1A9E-4481-AF55-51413E8A90B4}"/>
              </a:ext>
            </a:extLst>
          </p:cNvPr>
          <p:cNvSpPr txBox="1"/>
          <p:nvPr/>
        </p:nvSpPr>
        <p:spPr>
          <a:xfrm>
            <a:off x="8519370" y="488533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230D8C-DD18-4855-9A2A-40196A81F638}"/>
              </a:ext>
            </a:extLst>
          </p:cNvPr>
          <p:cNvSpPr txBox="1"/>
          <p:nvPr/>
        </p:nvSpPr>
        <p:spPr>
          <a:xfrm>
            <a:off x="7951646" y="487343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AF35B0-A069-416C-B6DA-BE0F73A9F67D}"/>
              </a:ext>
            </a:extLst>
          </p:cNvPr>
          <p:cNvSpPr txBox="1"/>
          <p:nvPr/>
        </p:nvSpPr>
        <p:spPr>
          <a:xfrm>
            <a:off x="8994059" y="5967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305D08-DCA8-4A08-A691-37DD0D6A0EB6}"/>
              </a:ext>
            </a:extLst>
          </p:cNvPr>
          <p:cNvSpPr txBox="1"/>
          <p:nvPr/>
        </p:nvSpPr>
        <p:spPr>
          <a:xfrm>
            <a:off x="9305426" y="5967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24FF1-779D-440B-AEE5-0ECC53ABD073}"/>
              </a:ext>
            </a:extLst>
          </p:cNvPr>
          <p:cNvSpPr txBox="1"/>
          <p:nvPr/>
        </p:nvSpPr>
        <p:spPr>
          <a:xfrm>
            <a:off x="7319600" y="479135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20EF4A-90CF-44B0-89F4-0C145EE25C72}"/>
              </a:ext>
            </a:extLst>
          </p:cNvPr>
          <p:cNvSpPr txBox="1"/>
          <p:nvPr/>
        </p:nvSpPr>
        <p:spPr>
          <a:xfrm>
            <a:off x="9386918" y="12652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8D01F-70FE-4EA4-B7E5-316F142AE9CF}"/>
              </a:ext>
            </a:extLst>
          </p:cNvPr>
          <p:cNvSpPr txBox="1"/>
          <p:nvPr/>
        </p:nvSpPr>
        <p:spPr>
          <a:xfrm>
            <a:off x="6689775" y="4826406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FE3764-B70E-4FF0-8E36-053C87B0ACB0}"/>
              </a:ext>
            </a:extLst>
          </p:cNvPr>
          <p:cNvSpPr txBox="1"/>
          <p:nvPr/>
        </p:nvSpPr>
        <p:spPr>
          <a:xfrm>
            <a:off x="6058840" y="484148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881360-1780-40C6-A8E2-3A9D1CF7F926}"/>
              </a:ext>
            </a:extLst>
          </p:cNvPr>
          <p:cNvSpPr txBox="1"/>
          <p:nvPr/>
        </p:nvSpPr>
        <p:spPr>
          <a:xfrm>
            <a:off x="5667493" y="484148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83023A-E9A5-4EAE-9D99-B9A04E18208C}"/>
              </a:ext>
            </a:extLst>
          </p:cNvPr>
          <p:cNvSpPr/>
          <p:nvPr/>
        </p:nvSpPr>
        <p:spPr>
          <a:xfrm>
            <a:off x="5204269" y="1153564"/>
            <a:ext cx="4659957" cy="4562765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E04F0C-A308-490D-AD3A-790E93732FF2}"/>
              </a:ext>
            </a:extLst>
          </p:cNvPr>
          <p:cNvSpPr/>
          <p:nvPr/>
        </p:nvSpPr>
        <p:spPr>
          <a:xfrm>
            <a:off x="1708885" y="2888669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185221-449C-4218-BFF9-E3FF45D5716E}"/>
              </a:ext>
            </a:extLst>
          </p:cNvPr>
          <p:cNvSpPr/>
          <p:nvPr/>
        </p:nvSpPr>
        <p:spPr>
          <a:xfrm>
            <a:off x="1708885" y="3646365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733695-9571-4DF1-8E96-DB5007E846A6}"/>
              </a:ext>
            </a:extLst>
          </p:cNvPr>
          <p:cNvSpPr/>
          <p:nvPr/>
        </p:nvSpPr>
        <p:spPr>
          <a:xfrm>
            <a:off x="1708885" y="4387455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19B481-C5F8-45D5-BA95-231516ACA67A}"/>
              </a:ext>
            </a:extLst>
          </p:cNvPr>
          <p:cNvSpPr txBox="1"/>
          <p:nvPr/>
        </p:nvSpPr>
        <p:spPr>
          <a:xfrm>
            <a:off x="766865" y="5716329"/>
            <a:ext cx="156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৭৩৪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ED7CEF-F026-44E4-9930-757B80C17609}"/>
              </a:ext>
            </a:extLst>
          </p:cNvPr>
          <p:cNvSpPr txBox="1"/>
          <p:nvPr/>
        </p:nvSpPr>
        <p:spPr>
          <a:xfrm>
            <a:off x="2079249" y="5716329"/>
            <a:ext cx="47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×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2E23987-A580-4ED8-8E93-DE8680535D6E}"/>
              </a:ext>
            </a:extLst>
          </p:cNvPr>
          <p:cNvSpPr txBox="1"/>
          <p:nvPr/>
        </p:nvSpPr>
        <p:spPr>
          <a:xfrm>
            <a:off x="2631167" y="5716329"/>
            <a:ext cx="1718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২৫৬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E4A48A-B0CE-4521-B01D-DE9805FB4D33}"/>
              </a:ext>
            </a:extLst>
          </p:cNvPr>
          <p:cNvSpPr txBox="1"/>
          <p:nvPr/>
        </p:nvSpPr>
        <p:spPr>
          <a:xfrm>
            <a:off x="4164131" y="573209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9B60C9-6B86-41C4-95CB-099326712C71}"/>
              </a:ext>
            </a:extLst>
          </p:cNvPr>
          <p:cNvSpPr txBox="1"/>
          <p:nvPr/>
        </p:nvSpPr>
        <p:spPr>
          <a:xfrm>
            <a:off x="4865309" y="5732095"/>
            <a:ext cx="263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১৮৭৯০৪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57EB3FD-6444-47B6-94AC-2B27B05BFBE8}"/>
              </a:ext>
            </a:extLst>
          </p:cNvPr>
          <p:cNvCxnSpPr>
            <a:cxnSpLocks/>
          </p:cNvCxnSpPr>
          <p:nvPr/>
        </p:nvCxnSpPr>
        <p:spPr>
          <a:xfrm>
            <a:off x="878274" y="6440102"/>
            <a:ext cx="662611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5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75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9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5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5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5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5" dur="1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5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5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2" grpId="0"/>
      <p:bldP spid="4" grpId="0"/>
      <p:bldP spid="11" grpId="0"/>
      <p:bldP spid="13" grpId="0"/>
      <p:bldP spid="14" grpId="0"/>
      <p:bldP spid="15" grpId="0"/>
      <p:bldP spid="12" grpId="0" animBg="1"/>
      <p:bldP spid="17" grpId="0"/>
      <p:bldP spid="17" grpId="1"/>
      <p:bldP spid="18" grpId="0"/>
      <p:bldP spid="19" grpId="0"/>
      <p:bldP spid="19" grpId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 animBg="1"/>
      <p:bldP spid="43" grpId="0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1" grpId="0"/>
      <p:bldP spid="52" grpId="0"/>
      <p:bldP spid="52" grpId="1"/>
      <p:bldP spid="53" grpId="0"/>
      <p:bldP spid="55" grpId="0"/>
      <p:bldP spid="56" grpId="0"/>
      <p:bldP spid="56" grpId="1"/>
      <p:bldP spid="57" grpId="0"/>
      <p:bldP spid="57" grpId="1"/>
      <p:bldP spid="58" grpId="0"/>
      <p:bldP spid="59" grpId="0"/>
      <p:bldP spid="59" grpId="1"/>
      <p:bldP spid="60" grpId="0"/>
      <p:bldP spid="61" grpId="0"/>
      <p:bldP spid="62" grpId="0"/>
      <p:bldP spid="65" grpId="0" build="p" bldLvl="3" animBg="1"/>
      <p:bldP spid="66" grpId="0" build="p" bldLvl="3" animBg="1"/>
      <p:bldP spid="67" grpId="0" build="p" bldLvl="3" animBg="1"/>
      <p:bldP spid="68" grpId="0" build="p" bldLvl="3" animBg="1"/>
      <p:bldP spid="69" grpId="0"/>
      <p:bldP spid="70" grpId="0"/>
      <p:bldP spid="71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F9116A0-A0FF-432E-97EC-703D163985C4}"/>
              </a:ext>
            </a:extLst>
          </p:cNvPr>
          <p:cNvSpPr txBox="1"/>
          <p:nvPr/>
        </p:nvSpPr>
        <p:spPr>
          <a:xfrm>
            <a:off x="502959" y="184858"/>
            <a:ext cx="5199796" cy="76944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২নং </a:t>
            </a:r>
            <a:r>
              <a:rPr lang="en-US" sz="4400" dirty="0" err="1"/>
              <a:t>সমস্যার</a:t>
            </a:r>
            <a:r>
              <a:rPr lang="en-US" sz="4400" dirty="0"/>
              <a:t> </a:t>
            </a:r>
            <a:r>
              <a:rPr lang="en-US" sz="4400" dirty="0" err="1"/>
              <a:t>সমাধান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183DF-3965-4D4C-8849-76CFF8950520}"/>
              </a:ext>
            </a:extLst>
          </p:cNvPr>
          <p:cNvSpPr txBox="1"/>
          <p:nvPr/>
        </p:nvSpPr>
        <p:spPr>
          <a:xfrm>
            <a:off x="6345411" y="1348445"/>
            <a:ext cx="279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 ৫ ৩ </a:t>
            </a:r>
            <a:r>
              <a:rPr lang="en-US" sz="1100" dirty="0"/>
              <a:t> </a:t>
            </a:r>
            <a:r>
              <a:rPr lang="en-US" sz="4800" dirty="0"/>
              <a:t>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34D43-0886-46C3-8F4E-481D1CDCCBC9}"/>
              </a:ext>
            </a:extLst>
          </p:cNvPr>
          <p:cNvSpPr txBox="1"/>
          <p:nvPr/>
        </p:nvSpPr>
        <p:spPr>
          <a:xfrm>
            <a:off x="6999898" y="210742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 </a:t>
            </a:r>
            <a:r>
              <a:rPr lang="en-US" sz="3600" dirty="0"/>
              <a:t> </a:t>
            </a:r>
            <a:r>
              <a:rPr lang="en-US" sz="4800" dirty="0"/>
              <a:t>৭ ২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E86FB-020D-4973-B952-15544E0272F1}"/>
              </a:ext>
            </a:extLst>
          </p:cNvPr>
          <p:cNvCxnSpPr>
            <a:cxnSpLocks/>
          </p:cNvCxnSpPr>
          <p:nvPr/>
        </p:nvCxnSpPr>
        <p:spPr>
          <a:xfrm flipV="1">
            <a:off x="6061456" y="2938424"/>
            <a:ext cx="3303269" cy="3075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0145C5-5359-4DE3-97C3-F3D87844ACCD}"/>
              </a:ext>
            </a:extLst>
          </p:cNvPr>
          <p:cNvSpPr txBox="1"/>
          <p:nvPr/>
        </p:nvSpPr>
        <p:spPr>
          <a:xfrm>
            <a:off x="6566350" y="204585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EE0DA-F0FE-4B1A-ADCC-462356023C81}"/>
              </a:ext>
            </a:extLst>
          </p:cNvPr>
          <p:cNvSpPr txBox="1"/>
          <p:nvPr/>
        </p:nvSpPr>
        <p:spPr>
          <a:xfrm>
            <a:off x="912712" y="274845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৮৫৩৬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28492-B7DD-4542-AA86-3493985C4095}"/>
              </a:ext>
            </a:extLst>
          </p:cNvPr>
          <p:cNvSpPr txBox="1"/>
          <p:nvPr/>
        </p:nvSpPr>
        <p:spPr>
          <a:xfrm>
            <a:off x="2812452" y="2765354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4F3B5-FB15-42F9-A785-7DCA63B17CBD}"/>
              </a:ext>
            </a:extLst>
          </p:cNvPr>
          <p:cNvSpPr txBox="1"/>
          <p:nvPr/>
        </p:nvSpPr>
        <p:spPr>
          <a:xfrm>
            <a:off x="3309071" y="2766040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২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24D079-C8D7-48A1-BF0E-2C92CB505660}"/>
              </a:ext>
            </a:extLst>
          </p:cNvPr>
          <p:cNvSpPr/>
          <p:nvPr/>
        </p:nvSpPr>
        <p:spPr>
          <a:xfrm>
            <a:off x="4002749" y="3074272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DAB52-DFF8-4EFF-AAC2-4520910C726E}"/>
              </a:ext>
            </a:extLst>
          </p:cNvPr>
          <p:cNvSpPr txBox="1"/>
          <p:nvPr/>
        </p:nvSpPr>
        <p:spPr>
          <a:xfrm>
            <a:off x="8831071" y="70489"/>
            <a:ext cx="64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5C8B7-2531-47C3-AB65-DBC3EDE7EB5F}"/>
              </a:ext>
            </a:extLst>
          </p:cNvPr>
          <p:cNvSpPr txBox="1"/>
          <p:nvPr/>
        </p:nvSpPr>
        <p:spPr>
          <a:xfrm>
            <a:off x="8470034" y="287006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5A3706-E226-443C-ACC4-0327B443156E}"/>
              </a:ext>
            </a:extLst>
          </p:cNvPr>
          <p:cNvSpPr txBox="1"/>
          <p:nvPr/>
        </p:nvSpPr>
        <p:spPr>
          <a:xfrm>
            <a:off x="10821589" y="2762972"/>
            <a:ext cx="694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0BBF7-751C-4528-8D54-B5367FF2B139}"/>
              </a:ext>
            </a:extLst>
          </p:cNvPr>
          <p:cNvSpPr txBox="1"/>
          <p:nvPr/>
        </p:nvSpPr>
        <p:spPr>
          <a:xfrm>
            <a:off x="7840727" y="2868377"/>
            <a:ext cx="51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B86AB-763D-4048-95FB-D264DC109DBE}"/>
              </a:ext>
            </a:extLst>
          </p:cNvPr>
          <p:cNvSpPr txBox="1"/>
          <p:nvPr/>
        </p:nvSpPr>
        <p:spPr>
          <a:xfrm>
            <a:off x="10990216" y="110180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5A7D0A-EA5A-48E9-8F18-FFC31228F652}"/>
              </a:ext>
            </a:extLst>
          </p:cNvPr>
          <p:cNvSpPr txBox="1"/>
          <p:nvPr/>
        </p:nvSpPr>
        <p:spPr>
          <a:xfrm>
            <a:off x="10285150" y="110180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40E80-8862-4F62-BDC0-D0464C9964C9}"/>
              </a:ext>
            </a:extLst>
          </p:cNvPr>
          <p:cNvSpPr txBox="1"/>
          <p:nvPr/>
        </p:nvSpPr>
        <p:spPr>
          <a:xfrm>
            <a:off x="986452" y="3506698"/>
            <a:ext cx="2149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৮৫৩৬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BD94F5-03F1-4CE1-90A8-630414EAE3ED}"/>
              </a:ext>
            </a:extLst>
          </p:cNvPr>
          <p:cNvSpPr txBox="1"/>
          <p:nvPr/>
        </p:nvSpPr>
        <p:spPr>
          <a:xfrm>
            <a:off x="2859744" y="353936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A2029D-1FD2-4C67-A0F2-31B175557842}"/>
              </a:ext>
            </a:extLst>
          </p:cNvPr>
          <p:cNvSpPr txBox="1"/>
          <p:nvPr/>
        </p:nvSpPr>
        <p:spPr>
          <a:xfrm>
            <a:off x="3293299" y="352428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632010-E4B0-495B-87F5-781C40BEB0ED}"/>
              </a:ext>
            </a:extLst>
          </p:cNvPr>
          <p:cNvSpPr txBox="1"/>
          <p:nvPr/>
        </p:nvSpPr>
        <p:spPr>
          <a:xfrm>
            <a:off x="7875815" y="349206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7B0898-3964-4142-890D-40A64CDBF9AB}"/>
              </a:ext>
            </a:extLst>
          </p:cNvPr>
          <p:cNvSpPr txBox="1"/>
          <p:nvPr/>
        </p:nvSpPr>
        <p:spPr>
          <a:xfrm>
            <a:off x="11624313" y="1831036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54CAD7-FDDF-480A-92B7-C3F0974674B8}"/>
              </a:ext>
            </a:extLst>
          </p:cNvPr>
          <p:cNvSpPr txBox="1"/>
          <p:nvPr/>
        </p:nvSpPr>
        <p:spPr>
          <a:xfrm>
            <a:off x="7250839" y="349274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6BBFC3-A707-4F1B-A714-ABE4417498E0}"/>
              </a:ext>
            </a:extLst>
          </p:cNvPr>
          <p:cNvSpPr txBox="1"/>
          <p:nvPr/>
        </p:nvSpPr>
        <p:spPr>
          <a:xfrm>
            <a:off x="6663802" y="3553619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৭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75EB64-0A76-4ADB-8005-A99DB0266713}"/>
              </a:ext>
            </a:extLst>
          </p:cNvPr>
          <p:cNvSpPr txBox="1"/>
          <p:nvPr/>
        </p:nvSpPr>
        <p:spPr>
          <a:xfrm>
            <a:off x="5614220" y="3507829"/>
            <a:ext cx="127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  <a:r>
              <a:rPr lang="en-US" sz="2000" dirty="0"/>
              <a:t> </a:t>
            </a:r>
            <a:r>
              <a:rPr lang="en-US" sz="4800" dirty="0"/>
              <a:t>৯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0B0796-BBEE-4262-B146-AFAF880EA743}"/>
              </a:ext>
            </a:extLst>
          </p:cNvPr>
          <p:cNvSpPr txBox="1"/>
          <p:nvPr/>
        </p:nvSpPr>
        <p:spPr>
          <a:xfrm>
            <a:off x="911858" y="4200503"/>
            <a:ext cx="217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৮৫৩৬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E1D98A-E211-43AB-95B4-2A275760BA9D}"/>
              </a:ext>
            </a:extLst>
          </p:cNvPr>
          <p:cNvSpPr txBox="1"/>
          <p:nvPr/>
        </p:nvSpPr>
        <p:spPr>
          <a:xfrm>
            <a:off x="2843982" y="4154336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FBC6C-D22B-4202-B403-7B13BA45EC76}"/>
              </a:ext>
            </a:extLst>
          </p:cNvPr>
          <p:cNvSpPr txBox="1"/>
          <p:nvPr/>
        </p:nvSpPr>
        <p:spPr>
          <a:xfrm>
            <a:off x="3340601" y="417078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4EEE22-6EC0-47C4-9B9A-1E6F22C85ABB}"/>
              </a:ext>
            </a:extLst>
          </p:cNvPr>
          <p:cNvSpPr txBox="1"/>
          <p:nvPr/>
        </p:nvSpPr>
        <p:spPr>
          <a:xfrm>
            <a:off x="7312596" y="412906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250A0F-89C1-4F98-8EB8-E77A94284E9D}"/>
              </a:ext>
            </a:extLst>
          </p:cNvPr>
          <p:cNvSpPr txBox="1"/>
          <p:nvPr/>
        </p:nvSpPr>
        <p:spPr>
          <a:xfrm>
            <a:off x="6689288" y="4121333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২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044550-1AC7-42FC-B690-B360E41D56EE}"/>
              </a:ext>
            </a:extLst>
          </p:cNvPr>
          <p:cNvSpPr txBox="1"/>
          <p:nvPr/>
        </p:nvSpPr>
        <p:spPr>
          <a:xfrm>
            <a:off x="11137035" y="5077666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038F27-2E41-4B53-AA58-63292C44CB98}"/>
              </a:ext>
            </a:extLst>
          </p:cNvPr>
          <p:cNvSpPr txBox="1"/>
          <p:nvPr/>
        </p:nvSpPr>
        <p:spPr>
          <a:xfrm>
            <a:off x="5597848" y="4108511"/>
            <a:ext cx="5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4BE450-89E9-4102-B9D5-A5056FF01266}"/>
              </a:ext>
            </a:extLst>
          </p:cNvPr>
          <p:cNvCxnSpPr>
            <a:cxnSpLocks/>
          </p:cNvCxnSpPr>
          <p:nvPr/>
        </p:nvCxnSpPr>
        <p:spPr>
          <a:xfrm flipV="1">
            <a:off x="5094323" y="4916088"/>
            <a:ext cx="4270402" cy="3613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BA89D18-959A-4E2B-84B3-ABCE0AFD50C8}"/>
              </a:ext>
            </a:extLst>
          </p:cNvPr>
          <p:cNvSpPr/>
          <p:nvPr/>
        </p:nvSpPr>
        <p:spPr>
          <a:xfrm>
            <a:off x="4002749" y="3784246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C814041-FD63-4FAE-8BFE-42D30F097E12}"/>
              </a:ext>
            </a:extLst>
          </p:cNvPr>
          <p:cNvSpPr/>
          <p:nvPr/>
        </p:nvSpPr>
        <p:spPr>
          <a:xfrm>
            <a:off x="4002749" y="4453029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6CEBD-62ED-4B95-8C2D-48EC72D3EC8B}"/>
              </a:ext>
            </a:extLst>
          </p:cNvPr>
          <p:cNvSpPr txBox="1"/>
          <p:nvPr/>
        </p:nvSpPr>
        <p:spPr>
          <a:xfrm>
            <a:off x="9355279" y="34638"/>
            <a:ext cx="694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26FAB0-EBD4-454E-BA8E-6E425C9AC3A8}"/>
              </a:ext>
            </a:extLst>
          </p:cNvPr>
          <p:cNvSpPr txBox="1"/>
          <p:nvPr/>
        </p:nvSpPr>
        <p:spPr>
          <a:xfrm>
            <a:off x="11292659" y="2778208"/>
            <a:ext cx="51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688793-A41B-4E81-8483-C3187711ABCA}"/>
              </a:ext>
            </a:extLst>
          </p:cNvPr>
          <p:cNvSpPr txBox="1"/>
          <p:nvPr/>
        </p:nvSpPr>
        <p:spPr>
          <a:xfrm>
            <a:off x="11041151" y="1831036"/>
            <a:ext cx="47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6EF427-E5CE-4988-863C-8ABF126D35E6}"/>
              </a:ext>
            </a:extLst>
          </p:cNvPr>
          <p:cNvSpPr txBox="1"/>
          <p:nvPr/>
        </p:nvSpPr>
        <p:spPr>
          <a:xfrm>
            <a:off x="8463459" y="3500698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1DC501-7EA7-4AD7-ACA0-112597F0B839}"/>
              </a:ext>
            </a:extLst>
          </p:cNvPr>
          <p:cNvSpPr txBox="1"/>
          <p:nvPr/>
        </p:nvSpPr>
        <p:spPr>
          <a:xfrm>
            <a:off x="7927242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67D63A-0989-42B8-94A6-F7ADF64118E9}"/>
              </a:ext>
            </a:extLst>
          </p:cNvPr>
          <p:cNvSpPr txBox="1"/>
          <p:nvPr/>
        </p:nvSpPr>
        <p:spPr>
          <a:xfrm>
            <a:off x="8463459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BBC012-3477-41C6-B4BE-AFF70D41F2CD}"/>
              </a:ext>
            </a:extLst>
          </p:cNvPr>
          <p:cNvSpPr txBox="1"/>
          <p:nvPr/>
        </p:nvSpPr>
        <p:spPr>
          <a:xfrm>
            <a:off x="10312298" y="9623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B2102B-1A9E-4481-AF55-51413E8A90B4}"/>
              </a:ext>
            </a:extLst>
          </p:cNvPr>
          <p:cNvSpPr txBox="1"/>
          <p:nvPr/>
        </p:nvSpPr>
        <p:spPr>
          <a:xfrm>
            <a:off x="8517257" y="490071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230D8C-DD18-4855-9A2A-40196A81F638}"/>
              </a:ext>
            </a:extLst>
          </p:cNvPr>
          <p:cNvSpPr txBox="1"/>
          <p:nvPr/>
        </p:nvSpPr>
        <p:spPr>
          <a:xfrm>
            <a:off x="8023333" y="487343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AF35B0-A069-416C-B6DA-BE0F73A9F67D}"/>
              </a:ext>
            </a:extLst>
          </p:cNvPr>
          <p:cNvSpPr txBox="1"/>
          <p:nvPr/>
        </p:nvSpPr>
        <p:spPr>
          <a:xfrm>
            <a:off x="7028734" y="13895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305D08-DCA8-4A08-A691-37DD0D6A0EB6}"/>
              </a:ext>
            </a:extLst>
          </p:cNvPr>
          <p:cNvSpPr txBox="1"/>
          <p:nvPr/>
        </p:nvSpPr>
        <p:spPr>
          <a:xfrm>
            <a:off x="7415066" y="13895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24FF1-779D-440B-AEE5-0ECC53ABD073}"/>
              </a:ext>
            </a:extLst>
          </p:cNvPr>
          <p:cNvSpPr txBox="1"/>
          <p:nvPr/>
        </p:nvSpPr>
        <p:spPr>
          <a:xfrm>
            <a:off x="6310849" y="485336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20EF4A-90CF-44B0-89F4-0C145EE25C72}"/>
              </a:ext>
            </a:extLst>
          </p:cNvPr>
          <p:cNvSpPr txBox="1"/>
          <p:nvPr/>
        </p:nvSpPr>
        <p:spPr>
          <a:xfrm>
            <a:off x="10821589" y="12652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8D01F-70FE-4EA4-B7E5-316F142AE9CF}"/>
              </a:ext>
            </a:extLst>
          </p:cNvPr>
          <p:cNvSpPr txBox="1"/>
          <p:nvPr/>
        </p:nvSpPr>
        <p:spPr>
          <a:xfrm>
            <a:off x="6813940" y="487343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FE3764-B70E-4FF0-8E36-053C87B0ACB0}"/>
              </a:ext>
            </a:extLst>
          </p:cNvPr>
          <p:cNvSpPr txBox="1"/>
          <p:nvPr/>
        </p:nvSpPr>
        <p:spPr>
          <a:xfrm>
            <a:off x="7464775" y="484151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881360-1780-40C6-A8E2-3A9D1CF7F926}"/>
              </a:ext>
            </a:extLst>
          </p:cNvPr>
          <p:cNvSpPr txBox="1"/>
          <p:nvPr/>
        </p:nvSpPr>
        <p:spPr>
          <a:xfrm>
            <a:off x="5776571" y="489168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83023A-E9A5-4EAE-9D99-B9A04E18208C}"/>
              </a:ext>
            </a:extLst>
          </p:cNvPr>
          <p:cNvSpPr/>
          <p:nvPr/>
        </p:nvSpPr>
        <p:spPr>
          <a:xfrm>
            <a:off x="4936247" y="1153564"/>
            <a:ext cx="4659957" cy="4562765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E04F0C-A308-490D-AD3A-790E93732FF2}"/>
              </a:ext>
            </a:extLst>
          </p:cNvPr>
          <p:cNvSpPr/>
          <p:nvPr/>
        </p:nvSpPr>
        <p:spPr>
          <a:xfrm>
            <a:off x="914390" y="2888669"/>
            <a:ext cx="2962647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185221-449C-4218-BFF9-E3FF45D5716E}"/>
              </a:ext>
            </a:extLst>
          </p:cNvPr>
          <p:cNvSpPr/>
          <p:nvPr/>
        </p:nvSpPr>
        <p:spPr>
          <a:xfrm>
            <a:off x="912712" y="3646365"/>
            <a:ext cx="2964325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733695-9571-4DF1-8E96-DB5007E846A6}"/>
              </a:ext>
            </a:extLst>
          </p:cNvPr>
          <p:cNvSpPr/>
          <p:nvPr/>
        </p:nvSpPr>
        <p:spPr>
          <a:xfrm>
            <a:off x="927624" y="4387455"/>
            <a:ext cx="2965179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19B481-C5F8-45D5-BA95-231516ACA67A}"/>
              </a:ext>
            </a:extLst>
          </p:cNvPr>
          <p:cNvSpPr txBox="1"/>
          <p:nvPr/>
        </p:nvSpPr>
        <p:spPr>
          <a:xfrm>
            <a:off x="183665" y="5716329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৮৫৩৬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ED7CEF-F026-44E4-9930-757B80C17609}"/>
              </a:ext>
            </a:extLst>
          </p:cNvPr>
          <p:cNvSpPr txBox="1"/>
          <p:nvPr/>
        </p:nvSpPr>
        <p:spPr>
          <a:xfrm>
            <a:off x="2079249" y="5716329"/>
            <a:ext cx="47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×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2E23987-A580-4ED8-8E93-DE8680535D6E}"/>
              </a:ext>
            </a:extLst>
          </p:cNvPr>
          <p:cNvSpPr txBox="1"/>
          <p:nvPr/>
        </p:nvSpPr>
        <p:spPr>
          <a:xfrm>
            <a:off x="2631167" y="5716329"/>
            <a:ext cx="1718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৯৭২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E4A48A-B0CE-4521-B01D-DE9805FB4D33}"/>
              </a:ext>
            </a:extLst>
          </p:cNvPr>
          <p:cNvSpPr txBox="1"/>
          <p:nvPr/>
        </p:nvSpPr>
        <p:spPr>
          <a:xfrm>
            <a:off x="4164131" y="573209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9B60C9-6B86-41C4-95CB-099326712C71}"/>
              </a:ext>
            </a:extLst>
          </p:cNvPr>
          <p:cNvSpPr txBox="1"/>
          <p:nvPr/>
        </p:nvSpPr>
        <p:spPr>
          <a:xfrm>
            <a:off x="4865309" y="5732095"/>
            <a:ext cx="322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৮২৯৬৯৯২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57EB3FD-6444-47B6-94AC-2B27B05BFBE8}"/>
              </a:ext>
            </a:extLst>
          </p:cNvPr>
          <p:cNvCxnSpPr>
            <a:cxnSpLocks/>
          </p:cNvCxnSpPr>
          <p:nvPr/>
        </p:nvCxnSpPr>
        <p:spPr>
          <a:xfrm>
            <a:off x="183665" y="6440102"/>
            <a:ext cx="782938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4AD9FAF-978C-4B80-BA32-C22F37A81714}"/>
              </a:ext>
            </a:extLst>
          </p:cNvPr>
          <p:cNvSpPr txBox="1"/>
          <p:nvPr/>
        </p:nvSpPr>
        <p:spPr>
          <a:xfrm>
            <a:off x="7191054" y="279067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4802A2-336D-4042-B0F6-864E4A084A34}"/>
              </a:ext>
            </a:extLst>
          </p:cNvPr>
          <p:cNvSpPr txBox="1"/>
          <p:nvPr/>
        </p:nvSpPr>
        <p:spPr>
          <a:xfrm>
            <a:off x="6061456" y="2868660"/>
            <a:ext cx="127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 ৭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3CFC0AB-FD46-4C59-BDD9-4D6942B1F9D8}"/>
              </a:ext>
            </a:extLst>
          </p:cNvPr>
          <p:cNvSpPr txBox="1"/>
          <p:nvPr/>
        </p:nvSpPr>
        <p:spPr>
          <a:xfrm>
            <a:off x="11033106" y="4323060"/>
            <a:ext cx="51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F4F47E0-F94A-47E8-AD00-BC14A2A27944}"/>
              </a:ext>
            </a:extLst>
          </p:cNvPr>
          <p:cNvSpPr txBox="1"/>
          <p:nvPr/>
        </p:nvSpPr>
        <p:spPr>
          <a:xfrm>
            <a:off x="11597459" y="4328489"/>
            <a:ext cx="51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ECD2CE-6581-41AC-9DA4-2E46D61B91B9}"/>
              </a:ext>
            </a:extLst>
          </p:cNvPr>
          <p:cNvSpPr txBox="1"/>
          <p:nvPr/>
        </p:nvSpPr>
        <p:spPr>
          <a:xfrm>
            <a:off x="10656742" y="5077666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1B520EF-B370-41F6-BDD6-FCB02DCC14D5}"/>
              </a:ext>
            </a:extLst>
          </p:cNvPr>
          <p:cNvSpPr txBox="1"/>
          <p:nvPr/>
        </p:nvSpPr>
        <p:spPr>
          <a:xfrm>
            <a:off x="6148498" y="4093991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91A404-C198-47F6-8BAE-B2E8A5D34178}"/>
              </a:ext>
            </a:extLst>
          </p:cNvPr>
          <p:cNvSpPr txBox="1"/>
          <p:nvPr/>
        </p:nvSpPr>
        <p:spPr>
          <a:xfrm>
            <a:off x="5166508" y="4103210"/>
            <a:ext cx="5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70E761-FDDA-4CF8-8129-5F5E3BDC5739}"/>
              </a:ext>
            </a:extLst>
          </p:cNvPr>
          <p:cNvSpPr txBox="1"/>
          <p:nvPr/>
        </p:nvSpPr>
        <p:spPr>
          <a:xfrm>
            <a:off x="2441032" y="1380966"/>
            <a:ext cx="5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A06869-3477-4CC4-95C3-16A478ECDB98}"/>
              </a:ext>
            </a:extLst>
          </p:cNvPr>
          <p:cNvSpPr txBox="1"/>
          <p:nvPr/>
        </p:nvSpPr>
        <p:spPr>
          <a:xfrm>
            <a:off x="2923792" y="1390894"/>
            <a:ext cx="74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A53F42A-7A89-46E4-A3E8-7F0A146CF99B}"/>
              </a:ext>
            </a:extLst>
          </p:cNvPr>
          <p:cNvSpPr txBox="1"/>
          <p:nvPr/>
        </p:nvSpPr>
        <p:spPr>
          <a:xfrm>
            <a:off x="601295" y="1745643"/>
            <a:ext cx="5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F228C40-DA1D-41A6-BA64-084EE876F1F3}"/>
              </a:ext>
            </a:extLst>
          </p:cNvPr>
          <p:cNvSpPr txBox="1"/>
          <p:nvPr/>
        </p:nvSpPr>
        <p:spPr>
          <a:xfrm>
            <a:off x="1084055" y="1755571"/>
            <a:ext cx="74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F2FAE17-9514-4797-A45A-FEE220761EC4}"/>
              </a:ext>
            </a:extLst>
          </p:cNvPr>
          <p:cNvSpPr txBox="1"/>
          <p:nvPr/>
        </p:nvSpPr>
        <p:spPr>
          <a:xfrm>
            <a:off x="3554480" y="1939835"/>
            <a:ext cx="5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4AB5F5-4992-481A-8C93-36100B2B60DF}"/>
              </a:ext>
            </a:extLst>
          </p:cNvPr>
          <p:cNvSpPr txBox="1"/>
          <p:nvPr/>
        </p:nvSpPr>
        <p:spPr>
          <a:xfrm>
            <a:off x="3974286" y="1984177"/>
            <a:ext cx="74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ABD466-81D5-4456-B0CE-BFE2C6CEEC6D}"/>
              </a:ext>
            </a:extLst>
          </p:cNvPr>
          <p:cNvSpPr txBox="1"/>
          <p:nvPr/>
        </p:nvSpPr>
        <p:spPr>
          <a:xfrm>
            <a:off x="5219183" y="4855378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</p:spTree>
    <p:extLst>
      <p:ext uri="{BB962C8B-B14F-4D97-AF65-F5344CB8AC3E}">
        <p14:creationId xmlns:p14="http://schemas.microsoft.com/office/powerpoint/2010/main" val="238242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5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75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00"/>
                            </p:stCondLst>
                            <p:childTnLst>
                              <p:par>
                                <p:cTn id="3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000"/>
                            </p:stCondLst>
                            <p:childTnLst>
                              <p:par>
                                <p:cTn id="3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000"/>
                            </p:stCondLst>
                            <p:childTnLst>
                              <p:par>
                                <p:cTn id="5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2000"/>
                            </p:stCondLst>
                            <p:childTnLst>
                              <p:par>
                                <p:cTn id="58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3000"/>
                            </p:stCondLst>
                            <p:childTnLst>
                              <p:par>
                                <p:cTn id="5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000"/>
                            </p:stCondLst>
                            <p:childTnLst>
                              <p:par>
                                <p:cTn id="60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2000"/>
                            </p:stCondLst>
                            <p:childTnLst>
                              <p:par>
                                <p:cTn id="6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3200"/>
                            </p:stCondLst>
                            <p:childTnLst>
                              <p:par>
                                <p:cTn id="6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4200"/>
                            </p:stCondLst>
                            <p:childTnLst>
                              <p:par>
                                <p:cTn id="6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8200"/>
                            </p:stCondLst>
                            <p:childTnLst>
                              <p:par>
                                <p:cTn id="6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  <p:bldP spid="11" grpId="0"/>
      <p:bldP spid="13" grpId="0"/>
      <p:bldP spid="14" grpId="0"/>
      <p:bldP spid="15" grpId="0"/>
      <p:bldP spid="12" grpId="0" animBg="1"/>
      <p:bldP spid="17" grpId="0"/>
      <p:bldP spid="17" grpId="1"/>
      <p:bldP spid="18" grpId="0"/>
      <p:bldP spid="19" grpId="0"/>
      <p:bldP spid="19" grpId="1"/>
      <p:bldP spid="20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8" grpId="1"/>
      <p:bldP spid="39" grpId="0"/>
      <p:bldP spid="42" grpId="0" animBg="1"/>
      <p:bldP spid="43" grpId="0" animBg="1"/>
      <p:bldP spid="44" grpId="0"/>
      <p:bldP spid="44" grpId="1"/>
      <p:bldP spid="45" grpId="0"/>
      <p:bldP spid="45" grpId="1"/>
      <p:bldP spid="48" grpId="0"/>
      <p:bldP spid="48" grpId="1"/>
      <p:bldP spid="49" grpId="0"/>
      <p:bldP spid="50" grpId="0"/>
      <p:bldP spid="51" grpId="0"/>
      <p:bldP spid="52" grpId="0"/>
      <p:bldP spid="52" grpId="1"/>
      <p:bldP spid="53" grpId="0"/>
      <p:bldP spid="55" grpId="0"/>
      <p:bldP spid="56" grpId="0"/>
      <p:bldP spid="56" grpId="1"/>
      <p:bldP spid="57" grpId="0"/>
      <p:bldP spid="57" grpId="1"/>
      <p:bldP spid="58" grpId="0"/>
      <p:bldP spid="59" grpId="0"/>
      <p:bldP spid="59" grpId="1"/>
      <p:bldP spid="60" grpId="0"/>
      <p:bldP spid="61" grpId="0"/>
      <p:bldP spid="62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7" grpId="1"/>
      <p:bldP spid="78" grpId="0"/>
      <p:bldP spid="78" grpId="1"/>
      <p:bldP spid="79" grpId="0"/>
      <p:bldP spid="79" grpId="1"/>
      <p:bldP spid="80" grpId="0"/>
      <p:bldP spid="81" grpId="0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F9116A0-A0FF-432E-97EC-703D163985C4}"/>
              </a:ext>
            </a:extLst>
          </p:cNvPr>
          <p:cNvSpPr txBox="1"/>
          <p:nvPr/>
        </p:nvSpPr>
        <p:spPr>
          <a:xfrm>
            <a:off x="506367" y="182876"/>
            <a:ext cx="6113914" cy="769441"/>
          </a:xfrm>
          <a:prstGeom prst="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১(১)</a:t>
            </a:r>
            <a:r>
              <a:rPr lang="en-US" sz="4400" dirty="0" err="1"/>
              <a:t>নং</a:t>
            </a:r>
            <a:r>
              <a:rPr lang="en-US" sz="4400" dirty="0"/>
              <a:t> </a:t>
            </a:r>
            <a:r>
              <a:rPr lang="en-US" sz="4400" dirty="0" err="1"/>
              <a:t>সমস্যার</a:t>
            </a:r>
            <a:r>
              <a:rPr lang="en-US" sz="4400" dirty="0"/>
              <a:t> </a:t>
            </a:r>
            <a:r>
              <a:rPr lang="en-US" sz="4400" dirty="0" err="1"/>
              <a:t>সমাধান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183DF-3965-4D4C-8849-76CFF8950520}"/>
              </a:ext>
            </a:extLst>
          </p:cNvPr>
          <p:cNvSpPr txBox="1"/>
          <p:nvPr/>
        </p:nvSpPr>
        <p:spPr>
          <a:xfrm>
            <a:off x="6999898" y="1348445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 ৩  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34D43-0886-46C3-8F4E-481D1CDCCBC9}"/>
              </a:ext>
            </a:extLst>
          </p:cNvPr>
          <p:cNvSpPr txBox="1"/>
          <p:nvPr/>
        </p:nvSpPr>
        <p:spPr>
          <a:xfrm>
            <a:off x="6999898" y="210742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 ২  ৮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E86FB-020D-4973-B952-15544E0272F1}"/>
              </a:ext>
            </a:extLst>
          </p:cNvPr>
          <p:cNvCxnSpPr>
            <a:cxnSpLocks/>
          </p:cNvCxnSpPr>
          <p:nvPr/>
        </p:nvCxnSpPr>
        <p:spPr>
          <a:xfrm>
            <a:off x="6653056" y="2938424"/>
            <a:ext cx="271166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0145C5-5359-4DE3-97C3-F3D87844ACCD}"/>
              </a:ext>
            </a:extLst>
          </p:cNvPr>
          <p:cNvSpPr txBox="1"/>
          <p:nvPr/>
        </p:nvSpPr>
        <p:spPr>
          <a:xfrm>
            <a:off x="6566350" y="204585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EE0DA-F0FE-4B1A-ADCC-462356023C81}"/>
              </a:ext>
            </a:extLst>
          </p:cNvPr>
          <p:cNvSpPr txBox="1"/>
          <p:nvPr/>
        </p:nvSpPr>
        <p:spPr>
          <a:xfrm>
            <a:off x="1811366" y="2748457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৪৩৯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28492-B7DD-4542-AA86-3493985C4095}"/>
              </a:ext>
            </a:extLst>
          </p:cNvPr>
          <p:cNvSpPr txBox="1"/>
          <p:nvPr/>
        </p:nvSpPr>
        <p:spPr>
          <a:xfrm>
            <a:off x="3143538" y="2765354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4F3B5-FB15-42F9-A785-7DCA63B17CBD}"/>
              </a:ext>
            </a:extLst>
          </p:cNvPr>
          <p:cNvSpPr txBox="1"/>
          <p:nvPr/>
        </p:nvSpPr>
        <p:spPr>
          <a:xfrm>
            <a:off x="3640157" y="2766040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৮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24D079-C8D7-48A1-BF0E-2C92CB505660}"/>
              </a:ext>
            </a:extLst>
          </p:cNvPr>
          <p:cNvSpPr/>
          <p:nvPr/>
        </p:nvSpPr>
        <p:spPr>
          <a:xfrm>
            <a:off x="4333835" y="3074272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DAB52-DFF8-4EFF-AAC2-4520910C726E}"/>
              </a:ext>
            </a:extLst>
          </p:cNvPr>
          <p:cNvSpPr txBox="1"/>
          <p:nvPr/>
        </p:nvSpPr>
        <p:spPr>
          <a:xfrm>
            <a:off x="8900962" y="17960"/>
            <a:ext cx="64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5C8B7-2531-47C3-AB65-DBC3EDE7EB5F}"/>
              </a:ext>
            </a:extLst>
          </p:cNvPr>
          <p:cNvSpPr txBox="1"/>
          <p:nvPr/>
        </p:nvSpPr>
        <p:spPr>
          <a:xfrm>
            <a:off x="8470034" y="287006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0BBF7-751C-4528-8D54-B5367FF2B139}"/>
              </a:ext>
            </a:extLst>
          </p:cNvPr>
          <p:cNvSpPr txBox="1"/>
          <p:nvPr/>
        </p:nvSpPr>
        <p:spPr>
          <a:xfrm>
            <a:off x="7872259" y="2821079"/>
            <a:ext cx="51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B86AB-763D-4048-95FB-D264DC109DBE}"/>
              </a:ext>
            </a:extLst>
          </p:cNvPr>
          <p:cNvSpPr txBox="1"/>
          <p:nvPr/>
        </p:nvSpPr>
        <p:spPr>
          <a:xfrm>
            <a:off x="7236380" y="287536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5A7D0A-EA5A-48E9-8F18-FFC31228F652}"/>
              </a:ext>
            </a:extLst>
          </p:cNvPr>
          <p:cNvSpPr txBox="1"/>
          <p:nvPr/>
        </p:nvSpPr>
        <p:spPr>
          <a:xfrm>
            <a:off x="6572921" y="287536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40E80-8862-4F62-BDC0-D0464C9964C9}"/>
              </a:ext>
            </a:extLst>
          </p:cNvPr>
          <p:cNvSpPr txBox="1"/>
          <p:nvPr/>
        </p:nvSpPr>
        <p:spPr>
          <a:xfrm>
            <a:off x="1890189" y="3506698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৪৩৯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BD94F5-03F1-4CE1-90A8-630414EAE3ED}"/>
              </a:ext>
            </a:extLst>
          </p:cNvPr>
          <p:cNvSpPr txBox="1"/>
          <p:nvPr/>
        </p:nvSpPr>
        <p:spPr>
          <a:xfrm>
            <a:off x="3190830" y="353936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A2029D-1FD2-4C67-A0F2-31B175557842}"/>
              </a:ext>
            </a:extLst>
          </p:cNvPr>
          <p:cNvSpPr txBox="1"/>
          <p:nvPr/>
        </p:nvSpPr>
        <p:spPr>
          <a:xfrm>
            <a:off x="3624385" y="352428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632010-E4B0-495B-87F5-781C40BEB0ED}"/>
              </a:ext>
            </a:extLst>
          </p:cNvPr>
          <p:cNvSpPr txBox="1"/>
          <p:nvPr/>
        </p:nvSpPr>
        <p:spPr>
          <a:xfrm>
            <a:off x="7878829" y="3492063"/>
            <a:ext cx="67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7B0898-3964-4142-890D-40A64CDBF9AB}"/>
              </a:ext>
            </a:extLst>
          </p:cNvPr>
          <p:cNvSpPr txBox="1"/>
          <p:nvPr/>
        </p:nvSpPr>
        <p:spPr>
          <a:xfrm>
            <a:off x="8362292" y="3900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54CAD7-FDDF-480A-92B7-C3F0974674B8}"/>
              </a:ext>
            </a:extLst>
          </p:cNvPr>
          <p:cNvSpPr txBox="1"/>
          <p:nvPr/>
        </p:nvSpPr>
        <p:spPr>
          <a:xfrm>
            <a:off x="7250839" y="349274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6BBFC3-A707-4F1B-A714-ABE4417498E0}"/>
              </a:ext>
            </a:extLst>
          </p:cNvPr>
          <p:cNvSpPr txBox="1"/>
          <p:nvPr/>
        </p:nvSpPr>
        <p:spPr>
          <a:xfrm>
            <a:off x="6566349" y="3492063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৮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0B0796-BBEE-4262-B146-AFAF880EA743}"/>
              </a:ext>
            </a:extLst>
          </p:cNvPr>
          <p:cNvSpPr txBox="1"/>
          <p:nvPr/>
        </p:nvSpPr>
        <p:spPr>
          <a:xfrm>
            <a:off x="1842896" y="4200503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৪৩৯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E1D98A-E211-43AB-95B4-2A275760BA9D}"/>
              </a:ext>
            </a:extLst>
          </p:cNvPr>
          <p:cNvSpPr txBox="1"/>
          <p:nvPr/>
        </p:nvSpPr>
        <p:spPr>
          <a:xfrm>
            <a:off x="3175068" y="4154336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FBC6C-D22B-4202-B403-7B13BA45EC76}"/>
              </a:ext>
            </a:extLst>
          </p:cNvPr>
          <p:cNvSpPr txBox="1"/>
          <p:nvPr/>
        </p:nvSpPr>
        <p:spPr>
          <a:xfrm>
            <a:off x="3671687" y="420232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4EEE22-6EC0-47C4-9B9A-1E6F22C85ABB}"/>
              </a:ext>
            </a:extLst>
          </p:cNvPr>
          <p:cNvSpPr txBox="1"/>
          <p:nvPr/>
        </p:nvSpPr>
        <p:spPr>
          <a:xfrm>
            <a:off x="7250839" y="412036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250A0F-89C1-4F98-8EB8-E77A94284E9D}"/>
              </a:ext>
            </a:extLst>
          </p:cNvPr>
          <p:cNvSpPr txBox="1"/>
          <p:nvPr/>
        </p:nvSpPr>
        <p:spPr>
          <a:xfrm>
            <a:off x="6660945" y="4151144"/>
            <a:ext cx="529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১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044550-1AC7-42FC-B690-B360E41D56EE}"/>
              </a:ext>
            </a:extLst>
          </p:cNvPr>
          <p:cNvSpPr txBox="1"/>
          <p:nvPr/>
        </p:nvSpPr>
        <p:spPr>
          <a:xfrm>
            <a:off x="5619064" y="4155768"/>
            <a:ext cx="1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  <a:r>
              <a:rPr lang="en-US" sz="2800" dirty="0"/>
              <a:t> </a:t>
            </a:r>
            <a:r>
              <a:rPr lang="en-US" sz="4800" dirty="0"/>
              <a:t>৩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4BE450-89E9-4102-B9D5-A5056FF01266}"/>
              </a:ext>
            </a:extLst>
          </p:cNvPr>
          <p:cNvCxnSpPr>
            <a:cxnSpLocks/>
          </p:cNvCxnSpPr>
          <p:nvPr/>
        </p:nvCxnSpPr>
        <p:spPr>
          <a:xfrm flipV="1">
            <a:off x="5660493" y="4885333"/>
            <a:ext cx="3692892" cy="3075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BA89D18-959A-4E2B-84B3-ABCE0AFD50C8}"/>
              </a:ext>
            </a:extLst>
          </p:cNvPr>
          <p:cNvSpPr/>
          <p:nvPr/>
        </p:nvSpPr>
        <p:spPr>
          <a:xfrm>
            <a:off x="4333835" y="3784246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C814041-FD63-4FAE-8BFE-42D30F097E12}"/>
              </a:ext>
            </a:extLst>
          </p:cNvPr>
          <p:cNvSpPr/>
          <p:nvPr/>
        </p:nvSpPr>
        <p:spPr>
          <a:xfrm>
            <a:off x="4333835" y="4405731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6EF427-E5CE-4988-863C-8ABF126D35E6}"/>
              </a:ext>
            </a:extLst>
          </p:cNvPr>
          <p:cNvSpPr txBox="1"/>
          <p:nvPr/>
        </p:nvSpPr>
        <p:spPr>
          <a:xfrm>
            <a:off x="8463459" y="3500698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1DC501-7EA7-4AD7-ACA0-112597F0B839}"/>
              </a:ext>
            </a:extLst>
          </p:cNvPr>
          <p:cNvSpPr txBox="1"/>
          <p:nvPr/>
        </p:nvSpPr>
        <p:spPr>
          <a:xfrm>
            <a:off x="7927242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67D63A-0989-42B8-94A6-F7ADF64118E9}"/>
              </a:ext>
            </a:extLst>
          </p:cNvPr>
          <p:cNvSpPr txBox="1"/>
          <p:nvPr/>
        </p:nvSpPr>
        <p:spPr>
          <a:xfrm>
            <a:off x="8463459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B2102B-1A9E-4481-AF55-51413E8A90B4}"/>
              </a:ext>
            </a:extLst>
          </p:cNvPr>
          <p:cNvSpPr txBox="1"/>
          <p:nvPr/>
        </p:nvSpPr>
        <p:spPr>
          <a:xfrm>
            <a:off x="8519370" y="481760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230D8C-DD18-4855-9A2A-40196A81F638}"/>
              </a:ext>
            </a:extLst>
          </p:cNvPr>
          <p:cNvSpPr txBox="1"/>
          <p:nvPr/>
        </p:nvSpPr>
        <p:spPr>
          <a:xfrm>
            <a:off x="7951646" y="477184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24FF1-779D-440B-AEE5-0ECC53ABD073}"/>
              </a:ext>
            </a:extLst>
          </p:cNvPr>
          <p:cNvSpPr txBox="1"/>
          <p:nvPr/>
        </p:nvSpPr>
        <p:spPr>
          <a:xfrm>
            <a:off x="7319600" y="479135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8D01F-70FE-4EA4-B7E5-316F142AE9CF}"/>
              </a:ext>
            </a:extLst>
          </p:cNvPr>
          <p:cNvSpPr txBox="1"/>
          <p:nvPr/>
        </p:nvSpPr>
        <p:spPr>
          <a:xfrm>
            <a:off x="6689775" y="4826406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FE3764-B70E-4FF0-8E36-053C87B0ACB0}"/>
              </a:ext>
            </a:extLst>
          </p:cNvPr>
          <p:cNvSpPr txBox="1"/>
          <p:nvPr/>
        </p:nvSpPr>
        <p:spPr>
          <a:xfrm>
            <a:off x="6092706" y="484148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83023A-E9A5-4EAE-9D99-B9A04E18208C}"/>
              </a:ext>
            </a:extLst>
          </p:cNvPr>
          <p:cNvSpPr/>
          <p:nvPr/>
        </p:nvSpPr>
        <p:spPr>
          <a:xfrm>
            <a:off x="5204269" y="1153564"/>
            <a:ext cx="4659957" cy="4562765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E04F0C-A308-490D-AD3A-790E93732FF2}"/>
              </a:ext>
            </a:extLst>
          </p:cNvPr>
          <p:cNvSpPr/>
          <p:nvPr/>
        </p:nvSpPr>
        <p:spPr>
          <a:xfrm>
            <a:off x="1708885" y="2888669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185221-449C-4218-BFF9-E3FF45D5716E}"/>
              </a:ext>
            </a:extLst>
          </p:cNvPr>
          <p:cNvSpPr/>
          <p:nvPr/>
        </p:nvSpPr>
        <p:spPr>
          <a:xfrm>
            <a:off x="1708885" y="3646365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733695-9571-4DF1-8E96-DB5007E846A6}"/>
              </a:ext>
            </a:extLst>
          </p:cNvPr>
          <p:cNvSpPr/>
          <p:nvPr/>
        </p:nvSpPr>
        <p:spPr>
          <a:xfrm>
            <a:off x="1708885" y="4387455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19B481-C5F8-45D5-BA95-231516ACA67A}"/>
              </a:ext>
            </a:extLst>
          </p:cNvPr>
          <p:cNvSpPr txBox="1"/>
          <p:nvPr/>
        </p:nvSpPr>
        <p:spPr>
          <a:xfrm>
            <a:off x="766865" y="5716329"/>
            <a:ext cx="156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৪৩৯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ED7CEF-F026-44E4-9930-757B80C17609}"/>
              </a:ext>
            </a:extLst>
          </p:cNvPr>
          <p:cNvSpPr txBox="1"/>
          <p:nvPr/>
        </p:nvSpPr>
        <p:spPr>
          <a:xfrm>
            <a:off x="2079249" y="5716329"/>
            <a:ext cx="47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×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2E23987-A580-4ED8-8E93-DE8680535D6E}"/>
              </a:ext>
            </a:extLst>
          </p:cNvPr>
          <p:cNvSpPr txBox="1"/>
          <p:nvPr/>
        </p:nvSpPr>
        <p:spPr>
          <a:xfrm>
            <a:off x="2631167" y="5716329"/>
            <a:ext cx="1718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৩২৮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E4A48A-B0CE-4521-B01D-DE9805FB4D33}"/>
              </a:ext>
            </a:extLst>
          </p:cNvPr>
          <p:cNvSpPr txBox="1"/>
          <p:nvPr/>
        </p:nvSpPr>
        <p:spPr>
          <a:xfrm>
            <a:off x="4164131" y="573209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9B60C9-6B86-41C4-95CB-099326712C71}"/>
              </a:ext>
            </a:extLst>
          </p:cNvPr>
          <p:cNvSpPr txBox="1"/>
          <p:nvPr/>
        </p:nvSpPr>
        <p:spPr>
          <a:xfrm>
            <a:off x="4865309" y="5732095"/>
            <a:ext cx="263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১৪৩৯৯২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57EB3FD-6444-47B6-94AC-2B27B05BFBE8}"/>
              </a:ext>
            </a:extLst>
          </p:cNvPr>
          <p:cNvCxnSpPr>
            <a:cxnSpLocks/>
          </p:cNvCxnSpPr>
          <p:nvPr/>
        </p:nvCxnSpPr>
        <p:spPr>
          <a:xfrm>
            <a:off x="878274" y="6440102"/>
            <a:ext cx="662611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F0480D0-3C6D-4A48-9D39-21EA674175F6}"/>
              </a:ext>
            </a:extLst>
          </p:cNvPr>
          <p:cNvSpPr txBox="1"/>
          <p:nvPr/>
        </p:nvSpPr>
        <p:spPr>
          <a:xfrm>
            <a:off x="11002669" y="254751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B30FEF-BECA-4D54-8677-39A01D235CDB}"/>
              </a:ext>
            </a:extLst>
          </p:cNvPr>
          <p:cNvSpPr txBox="1"/>
          <p:nvPr/>
        </p:nvSpPr>
        <p:spPr>
          <a:xfrm>
            <a:off x="10574498" y="252574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E7FCB8-22DD-4133-AEBC-0A69866229EA}"/>
              </a:ext>
            </a:extLst>
          </p:cNvPr>
          <p:cNvSpPr txBox="1"/>
          <p:nvPr/>
        </p:nvSpPr>
        <p:spPr>
          <a:xfrm>
            <a:off x="11002669" y="60867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85E310E-8F49-4118-A9F0-781B3F46F26C}"/>
              </a:ext>
            </a:extLst>
          </p:cNvPr>
          <p:cNvSpPr txBox="1"/>
          <p:nvPr/>
        </p:nvSpPr>
        <p:spPr>
          <a:xfrm>
            <a:off x="10516442" y="63044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327338-17D5-4691-8E0D-CFA9F1C34F03}"/>
              </a:ext>
            </a:extLst>
          </p:cNvPr>
          <p:cNvSpPr txBox="1"/>
          <p:nvPr/>
        </p:nvSpPr>
        <p:spPr>
          <a:xfrm>
            <a:off x="11009926" y="367572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75FECA0-CF9E-45EF-89AA-DA0EF6C1937C}"/>
              </a:ext>
            </a:extLst>
          </p:cNvPr>
          <p:cNvSpPr txBox="1"/>
          <p:nvPr/>
        </p:nvSpPr>
        <p:spPr>
          <a:xfrm>
            <a:off x="10485599" y="3660320"/>
            <a:ext cx="78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83C84B-AFD3-4C76-89F0-D2E44905B3E7}"/>
              </a:ext>
            </a:extLst>
          </p:cNvPr>
          <p:cNvSpPr txBox="1"/>
          <p:nvPr/>
        </p:nvSpPr>
        <p:spPr>
          <a:xfrm>
            <a:off x="11162326" y="491594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3BBBBA-828F-436F-9236-2DA65724D1C4}"/>
              </a:ext>
            </a:extLst>
          </p:cNvPr>
          <p:cNvSpPr txBox="1"/>
          <p:nvPr/>
        </p:nvSpPr>
        <p:spPr>
          <a:xfrm>
            <a:off x="10637999" y="4900547"/>
            <a:ext cx="78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D6ADE0-E5A9-4DE5-9374-E7328E48EAD4}"/>
              </a:ext>
            </a:extLst>
          </p:cNvPr>
          <p:cNvSpPr txBox="1"/>
          <p:nvPr/>
        </p:nvSpPr>
        <p:spPr>
          <a:xfrm>
            <a:off x="3136178" y="114189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557028-2DAC-40BC-9C5C-E8DE3573A6F1}"/>
              </a:ext>
            </a:extLst>
          </p:cNvPr>
          <p:cNvSpPr txBox="1"/>
          <p:nvPr/>
        </p:nvSpPr>
        <p:spPr>
          <a:xfrm>
            <a:off x="3670939" y="114189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7FDBE43-3D0D-40A3-966D-13950EA60FD1}"/>
              </a:ext>
            </a:extLst>
          </p:cNvPr>
          <p:cNvSpPr txBox="1"/>
          <p:nvPr/>
        </p:nvSpPr>
        <p:spPr>
          <a:xfrm>
            <a:off x="954106" y="114189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B68A71B-AE2D-4F85-9526-C6B0AA276635}"/>
              </a:ext>
            </a:extLst>
          </p:cNvPr>
          <p:cNvSpPr txBox="1"/>
          <p:nvPr/>
        </p:nvSpPr>
        <p:spPr>
          <a:xfrm>
            <a:off x="1488867" y="114189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C5C938-6D93-4D59-BC45-5E4FF4F1297F}"/>
              </a:ext>
            </a:extLst>
          </p:cNvPr>
          <p:cNvSpPr txBox="1"/>
          <p:nvPr/>
        </p:nvSpPr>
        <p:spPr>
          <a:xfrm>
            <a:off x="5638516" y="4841486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350969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8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8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8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"/>
                            </p:stCondLst>
                            <p:childTnLst>
                              <p:par>
                                <p:cTn id="2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00"/>
                            </p:stCondLst>
                            <p:childTnLst>
                              <p:par>
                                <p:cTn id="3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4000"/>
                            </p:stCondLst>
                            <p:childTnLst>
                              <p:par>
                                <p:cTn id="4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0"/>
                            </p:stCondLst>
                            <p:childTnLst>
                              <p:par>
                                <p:cTn id="4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6000"/>
                            </p:stCondLst>
                            <p:childTnLst>
                              <p:par>
                                <p:cTn id="4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7000"/>
                            </p:stCondLst>
                            <p:childTnLst>
                              <p:par>
                                <p:cTn id="4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8000"/>
                            </p:stCondLst>
                            <p:childTnLst>
                              <p:par>
                                <p:cTn id="4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  <p:bldP spid="11" grpId="0"/>
      <p:bldP spid="13" grpId="0"/>
      <p:bldP spid="14" grpId="0"/>
      <p:bldP spid="15" grpId="0"/>
      <p:bldP spid="12" grpId="0" animBg="1"/>
      <p:bldP spid="17" grpId="0"/>
      <p:bldP spid="17" grpId="1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9" grpId="1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42" grpId="0" animBg="1"/>
      <p:bldP spid="43" grpId="0" animBg="1"/>
      <p:bldP spid="49" grpId="0"/>
      <p:bldP spid="50" grpId="0"/>
      <p:bldP spid="51" grpId="0"/>
      <p:bldP spid="53" grpId="0"/>
      <p:bldP spid="55" grpId="0"/>
      <p:bldP spid="58" grpId="0"/>
      <p:bldP spid="60" grpId="0"/>
      <p:bldP spid="61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59" grpId="0"/>
      <p:bldP spid="59" grpId="1"/>
      <p:bldP spid="63" grpId="0"/>
      <p:bldP spid="63" grpId="1"/>
      <p:bldP spid="64" grpId="0"/>
      <p:bldP spid="64" grpId="1"/>
      <p:bldP spid="81" grpId="0"/>
      <p:bldP spid="81" grpId="1"/>
      <p:bldP spid="82" grpId="0"/>
      <p:bldP spid="82" grpId="1"/>
      <p:bldP spid="83" grpId="0"/>
      <p:bldP spid="83" grpId="1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F9116A0-A0FF-432E-97EC-703D163985C4}"/>
              </a:ext>
            </a:extLst>
          </p:cNvPr>
          <p:cNvSpPr txBox="1"/>
          <p:nvPr/>
        </p:nvSpPr>
        <p:spPr>
          <a:xfrm>
            <a:off x="502959" y="184858"/>
            <a:ext cx="6263714" cy="76944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১ (৯)</a:t>
            </a:r>
            <a:r>
              <a:rPr lang="en-US" sz="4400" dirty="0" err="1"/>
              <a:t>নং</a:t>
            </a:r>
            <a:r>
              <a:rPr lang="en-US" sz="4400" dirty="0"/>
              <a:t> </a:t>
            </a:r>
            <a:r>
              <a:rPr lang="en-US" sz="4400" dirty="0" err="1"/>
              <a:t>সমস্যার</a:t>
            </a:r>
            <a:r>
              <a:rPr lang="en-US" sz="4400" dirty="0"/>
              <a:t> </a:t>
            </a:r>
            <a:r>
              <a:rPr lang="en-US" sz="4400" dirty="0" err="1"/>
              <a:t>সমাধান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183DF-3965-4D4C-8849-76CFF8950520}"/>
              </a:ext>
            </a:extLst>
          </p:cNvPr>
          <p:cNvSpPr txBox="1"/>
          <p:nvPr/>
        </p:nvSpPr>
        <p:spPr>
          <a:xfrm>
            <a:off x="6345411" y="1348445"/>
            <a:ext cx="279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 ০ ৪ </a:t>
            </a:r>
            <a:r>
              <a:rPr lang="en-US" sz="1100" dirty="0"/>
              <a:t> </a:t>
            </a:r>
            <a:r>
              <a:rPr lang="en-US" sz="4800" dirty="0"/>
              <a:t>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34D43-0886-46C3-8F4E-481D1CDCCBC9}"/>
              </a:ext>
            </a:extLst>
          </p:cNvPr>
          <p:cNvSpPr txBox="1"/>
          <p:nvPr/>
        </p:nvSpPr>
        <p:spPr>
          <a:xfrm>
            <a:off x="6999898" y="210742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 </a:t>
            </a:r>
            <a:r>
              <a:rPr lang="en-US" sz="3600" dirty="0"/>
              <a:t> </a:t>
            </a:r>
            <a:r>
              <a:rPr lang="en-US" sz="4800" dirty="0"/>
              <a:t>১ ৪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E86FB-020D-4973-B952-15544E0272F1}"/>
              </a:ext>
            </a:extLst>
          </p:cNvPr>
          <p:cNvCxnSpPr>
            <a:cxnSpLocks/>
          </p:cNvCxnSpPr>
          <p:nvPr/>
        </p:nvCxnSpPr>
        <p:spPr>
          <a:xfrm flipV="1">
            <a:off x="6061456" y="2938424"/>
            <a:ext cx="3303269" cy="3075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0145C5-5359-4DE3-97C3-F3D87844ACCD}"/>
              </a:ext>
            </a:extLst>
          </p:cNvPr>
          <p:cNvSpPr txBox="1"/>
          <p:nvPr/>
        </p:nvSpPr>
        <p:spPr>
          <a:xfrm>
            <a:off x="6566350" y="204585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EE0DA-F0FE-4B1A-ADCC-462356023C81}"/>
              </a:ext>
            </a:extLst>
          </p:cNvPr>
          <p:cNvSpPr txBox="1"/>
          <p:nvPr/>
        </p:nvSpPr>
        <p:spPr>
          <a:xfrm>
            <a:off x="912712" y="274845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৬০৪২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28492-B7DD-4542-AA86-3493985C4095}"/>
              </a:ext>
            </a:extLst>
          </p:cNvPr>
          <p:cNvSpPr txBox="1"/>
          <p:nvPr/>
        </p:nvSpPr>
        <p:spPr>
          <a:xfrm>
            <a:off x="2812452" y="2765354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4F3B5-FB15-42F9-A785-7DCA63B17CBD}"/>
              </a:ext>
            </a:extLst>
          </p:cNvPr>
          <p:cNvSpPr txBox="1"/>
          <p:nvPr/>
        </p:nvSpPr>
        <p:spPr>
          <a:xfrm>
            <a:off x="3309071" y="2766040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৪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24D079-C8D7-48A1-BF0E-2C92CB505660}"/>
              </a:ext>
            </a:extLst>
          </p:cNvPr>
          <p:cNvSpPr/>
          <p:nvPr/>
        </p:nvSpPr>
        <p:spPr>
          <a:xfrm>
            <a:off x="4002749" y="3074272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5C8B7-2531-47C3-AB65-DBC3EDE7EB5F}"/>
              </a:ext>
            </a:extLst>
          </p:cNvPr>
          <p:cNvSpPr txBox="1"/>
          <p:nvPr/>
        </p:nvSpPr>
        <p:spPr>
          <a:xfrm>
            <a:off x="8470034" y="287006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0BBF7-751C-4528-8D54-B5367FF2B139}"/>
              </a:ext>
            </a:extLst>
          </p:cNvPr>
          <p:cNvSpPr txBox="1"/>
          <p:nvPr/>
        </p:nvSpPr>
        <p:spPr>
          <a:xfrm>
            <a:off x="7840727" y="2868377"/>
            <a:ext cx="51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B86AB-763D-4048-95FB-D264DC109DBE}"/>
              </a:ext>
            </a:extLst>
          </p:cNvPr>
          <p:cNvSpPr txBox="1"/>
          <p:nvPr/>
        </p:nvSpPr>
        <p:spPr>
          <a:xfrm>
            <a:off x="10990216" y="110180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5A7D0A-EA5A-48E9-8F18-FFC31228F652}"/>
              </a:ext>
            </a:extLst>
          </p:cNvPr>
          <p:cNvSpPr txBox="1"/>
          <p:nvPr/>
        </p:nvSpPr>
        <p:spPr>
          <a:xfrm>
            <a:off x="10285150" y="110180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40E80-8862-4F62-BDC0-D0464C9964C9}"/>
              </a:ext>
            </a:extLst>
          </p:cNvPr>
          <p:cNvSpPr txBox="1"/>
          <p:nvPr/>
        </p:nvSpPr>
        <p:spPr>
          <a:xfrm>
            <a:off x="986453" y="3506698"/>
            <a:ext cx="197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৬০৪২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BD94F5-03F1-4CE1-90A8-630414EAE3ED}"/>
              </a:ext>
            </a:extLst>
          </p:cNvPr>
          <p:cNvSpPr txBox="1"/>
          <p:nvPr/>
        </p:nvSpPr>
        <p:spPr>
          <a:xfrm>
            <a:off x="2796680" y="353936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A2029D-1FD2-4C67-A0F2-31B175557842}"/>
              </a:ext>
            </a:extLst>
          </p:cNvPr>
          <p:cNvSpPr txBox="1"/>
          <p:nvPr/>
        </p:nvSpPr>
        <p:spPr>
          <a:xfrm>
            <a:off x="3293299" y="352428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632010-E4B0-495B-87F5-781C40BEB0ED}"/>
              </a:ext>
            </a:extLst>
          </p:cNvPr>
          <p:cNvSpPr txBox="1"/>
          <p:nvPr/>
        </p:nvSpPr>
        <p:spPr>
          <a:xfrm>
            <a:off x="7875815" y="349206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54CAD7-FDDF-480A-92B7-C3F0974674B8}"/>
              </a:ext>
            </a:extLst>
          </p:cNvPr>
          <p:cNvSpPr txBox="1"/>
          <p:nvPr/>
        </p:nvSpPr>
        <p:spPr>
          <a:xfrm>
            <a:off x="7250839" y="349274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6BBFC3-A707-4F1B-A714-ABE4417498E0}"/>
              </a:ext>
            </a:extLst>
          </p:cNvPr>
          <p:cNvSpPr txBox="1"/>
          <p:nvPr/>
        </p:nvSpPr>
        <p:spPr>
          <a:xfrm>
            <a:off x="6663802" y="3553619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75EB64-0A76-4ADB-8005-A99DB0266713}"/>
              </a:ext>
            </a:extLst>
          </p:cNvPr>
          <p:cNvSpPr txBox="1"/>
          <p:nvPr/>
        </p:nvSpPr>
        <p:spPr>
          <a:xfrm>
            <a:off x="6076785" y="3507829"/>
            <a:ext cx="762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0B0796-BBEE-4262-B146-AFAF880EA743}"/>
              </a:ext>
            </a:extLst>
          </p:cNvPr>
          <p:cNvSpPr txBox="1"/>
          <p:nvPr/>
        </p:nvSpPr>
        <p:spPr>
          <a:xfrm>
            <a:off x="911858" y="4200503"/>
            <a:ext cx="205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৬০৪২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E1D98A-E211-43AB-95B4-2A275760BA9D}"/>
              </a:ext>
            </a:extLst>
          </p:cNvPr>
          <p:cNvSpPr txBox="1"/>
          <p:nvPr/>
        </p:nvSpPr>
        <p:spPr>
          <a:xfrm>
            <a:off x="2843982" y="4154336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FBC6C-D22B-4202-B403-7B13BA45EC76}"/>
              </a:ext>
            </a:extLst>
          </p:cNvPr>
          <p:cNvSpPr txBox="1"/>
          <p:nvPr/>
        </p:nvSpPr>
        <p:spPr>
          <a:xfrm>
            <a:off x="3340601" y="417078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4EEE22-6EC0-47C4-9B9A-1E6F22C85ABB}"/>
              </a:ext>
            </a:extLst>
          </p:cNvPr>
          <p:cNvSpPr txBox="1"/>
          <p:nvPr/>
        </p:nvSpPr>
        <p:spPr>
          <a:xfrm>
            <a:off x="7312596" y="412906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250A0F-89C1-4F98-8EB8-E77A94284E9D}"/>
              </a:ext>
            </a:extLst>
          </p:cNvPr>
          <p:cNvSpPr txBox="1"/>
          <p:nvPr/>
        </p:nvSpPr>
        <p:spPr>
          <a:xfrm>
            <a:off x="6757020" y="4121333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১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038F27-2E41-4B53-AA58-63292C44CB98}"/>
              </a:ext>
            </a:extLst>
          </p:cNvPr>
          <p:cNvSpPr txBox="1"/>
          <p:nvPr/>
        </p:nvSpPr>
        <p:spPr>
          <a:xfrm>
            <a:off x="5716379" y="4108511"/>
            <a:ext cx="5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4BE450-89E9-4102-B9D5-A5056FF01266}"/>
              </a:ext>
            </a:extLst>
          </p:cNvPr>
          <p:cNvCxnSpPr>
            <a:cxnSpLocks/>
          </p:cNvCxnSpPr>
          <p:nvPr/>
        </p:nvCxnSpPr>
        <p:spPr>
          <a:xfrm flipV="1">
            <a:off x="5094323" y="4916088"/>
            <a:ext cx="4270402" cy="3613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BA89D18-959A-4E2B-84B3-ABCE0AFD50C8}"/>
              </a:ext>
            </a:extLst>
          </p:cNvPr>
          <p:cNvSpPr/>
          <p:nvPr/>
        </p:nvSpPr>
        <p:spPr>
          <a:xfrm>
            <a:off x="4002749" y="3784246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C814041-FD63-4FAE-8BFE-42D30F097E12}"/>
              </a:ext>
            </a:extLst>
          </p:cNvPr>
          <p:cNvSpPr/>
          <p:nvPr/>
        </p:nvSpPr>
        <p:spPr>
          <a:xfrm>
            <a:off x="4002749" y="4453029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6EF427-E5CE-4988-863C-8ABF126D35E6}"/>
              </a:ext>
            </a:extLst>
          </p:cNvPr>
          <p:cNvSpPr txBox="1"/>
          <p:nvPr/>
        </p:nvSpPr>
        <p:spPr>
          <a:xfrm>
            <a:off x="8463459" y="3500698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1DC501-7EA7-4AD7-ACA0-112597F0B839}"/>
              </a:ext>
            </a:extLst>
          </p:cNvPr>
          <p:cNvSpPr txBox="1"/>
          <p:nvPr/>
        </p:nvSpPr>
        <p:spPr>
          <a:xfrm>
            <a:off x="7927242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67D63A-0989-42B8-94A6-F7ADF64118E9}"/>
              </a:ext>
            </a:extLst>
          </p:cNvPr>
          <p:cNvSpPr txBox="1"/>
          <p:nvPr/>
        </p:nvSpPr>
        <p:spPr>
          <a:xfrm>
            <a:off x="8463459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BBC012-3477-41C6-B4BE-AFF70D41F2CD}"/>
              </a:ext>
            </a:extLst>
          </p:cNvPr>
          <p:cNvSpPr txBox="1"/>
          <p:nvPr/>
        </p:nvSpPr>
        <p:spPr>
          <a:xfrm>
            <a:off x="10312298" y="9623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B2102B-1A9E-4481-AF55-51413E8A90B4}"/>
              </a:ext>
            </a:extLst>
          </p:cNvPr>
          <p:cNvSpPr txBox="1"/>
          <p:nvPr/>
        </p:nvSpPr>
        <p:spPr>
          <a:xfrm>
            <a:off x="8548789" y="4806114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230D8C-DD18-4855-9A2A-40196A81F638}"/>
              </a:ext>
            </a:extLst>
          </p:cNvPr>
          <p:cNvSpPr txBox="1"/>
          <p:nvPr/>
        </p:nvSpPr>
        <p:spPr>
          <a:xfrm>
            <a:off x="7976035" y="4810374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AF35B0-A069-416C-B6DA-BE0F73A9F67D}"/>
              </a:ext>
            </a:extLst>
          </p:cNvPr>
          <p:cNvSpPr txBox="1"/>
          <p:nvPr/>
        </p:nvSpPr>
        <p:spPr>
          <a:xfrm>
            <a:off x="7028734" y="13895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305D08-DCA8-4A08-A691-37DD0D6A0EB6}"/>
              </a:ext>
            </a:extLst>
          </p:cNvPr>
          <p:cNvSpPr txBox="1"/>
          <p:nvPr/>
        </p:nvSpPr>
        <p:spPr>
          <a:xfrm>
            <a:off x="7415066" y="13895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24FF1-779D-440B-AEE5-0ECC53ABD073}"/>
              </a:ext>
            </a:extLst>
          </p:cNvPr>
          <p:cNvSpPr txBox="1"/>
          <p:nvPr/>
        </p:nvSpPr>
        <p:spPr>
          <a:xfrm>
            <a:off x="6253553" y="4838987"/>
            <a:ext cx="5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20EF4A-90CF-44B0-89F4-0C145EE25C72}"/>
              </a:ext>
            </a:extLst>
          </p:cNvPr>
          <p:cNvSpPr txBox="1"/>
          <p:nvPr/>
        </p:nvSpPr>
        <p:spPr>
          <a:xfrm>
            <a:off x="10821589" y="12652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8D01F-70FE-4EA4-B7E5-316F142AE9CF}"/>
              </a:ext>
            </a:extLst>
          </p:cNvPr>
          <p:cNvSpPr txBox="1"/>
          <p:nvPr/>
        </p:nvSpPr>
        <p:spPr>
          <a:xfrm>
            <a:off x="6813940" y="487343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FE3764-B70E-4FF0-8E36-053C87B0ACB0}"/>
              </a:ext>
            </a:extLst>
          </p:cNvPr>
          <p:cNvSpPr txBox="1"/>
          <p:nvPr/>
        </p:nvSpPr>
        <p:spPr>
          <a:xfrm>
            <a:off x="7385945" y="484151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881360-1780-40C6-A8E2-3A9D1CF7F926}"/>
              </a:ext>
            </a:extLst>
          </p:cNvPr>
          <p:cNvSpPr txBox="1"/>
          <p:nvPr/>
        </p:nvSpPr>
        <p:spPr>
          <a:xfrm>
            <a:off x="5776571" y="489168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83023A-E9A5-4EAE-9D99-B9A04E18208C}"/>
              </a:ext>
            </a:extLst>
          </p:cNvPr>
          <p:cNvSpPr/>
          <p:nvPr/>
        </p:nvSpPr>
        <p:spPr>
          <a:xfrm>
            <a:off x="4936247" y="1153564"/>
            <a:ext cx="4659957" cy="4562765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E04F0C-A308-490D-AD3A-790E93732FF2}"/>
              </a:ext>
            </a:extLst>
          </p:cNvPr>
          <p:cNvSpPr/>
          <p:nvPr/>
        </p:nvSpPr>
        <p:spPr>
          <a:xfrm>
            <a:off x="914390" y="2888669"/>
            <a:ext cx="2962647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185221-449C-4218-BFF9-E3FF45D5716E}"/>
              </a:ext>
            </a:extLst>
          </p:cNvPr>
          <p:cNvSpPr/>
          <p:nvPr/>
        </p:nvSpPr>
        <p:spPr>
          <a:xfrm>
            <a:off x="912712" y="3646365"/>
            <a:ext cx="2964325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733695-9571-4DF1-8E96-DB5007E846A6}"/>
              </a:ext>
            </a:extLst>
          </p:cNvPr>
          <p:cNvSpPr/>
          <p:nvPr/>
        </p:nvSpPr>
        <p:spPr>
          <a:xfrm>
            <a:off x="927624" y="4387455"/>
            <a:ext cx="2965179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19B481-C5F8-45D5-BA95-231516ACA67A}"/>
              </a:ext>
            </a:extLst>
          </p:cNvPr>
          <p:cNvSpPr txBox="1"/>
          <p:nvPr/>
        </p:nvSpPr>
        <p:spPr>
          <a:xfrm>
            <a:off x="325559" y="5716329"/>
            <a:ext cx="205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৬০৪২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ED7CEF-F026-44E4-9930-757B80C17609}"/>
              </a:ext>
            </a:extLst>
          </p:cNvPr>
          <p:cNvSpPr txBox="1"/>
          <p:nvPr/>
        </p:nvSpPr>
        <p:spPr>
          <a:xfrm>
            <a:off x="2079249" y="5716329"/>
            <a:ext cx="47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×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2E23987-A580-4ED8-8E93-DE8680535D6E}"/>
              </a:ext>
            </a:extLst>
          </p:cNvPr>
          <p:cNvSpPr txBox="1"/>
          <p:nvPr/>
        </p:nvSpPr>
        <p:spPr>
          <a:xfrm>
            <a:off x="2694231" y="5716329"/>
            <a:ext cx="1435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৫১৪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E4A48A-B0CE-4521-B01D-DE9805FB4D33}"/>
              </a:ext>
            </a:extLst>
          </p:cNvPr>
          <p:cNvSpPr txBox="1"/>
          <p:nvPr/>
        </p:nvSpPr>
        <p:spPr>
          <a:xfrm>
            <a:off x="4164131" y="573209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9B60C9-6B86-41C4-95CB-099326712C71}"/>
              </a:ext>
            </a:extLst>
          </p:cNvPr>
          <p:cNvSpPr txBox="1"/>
          <p:nvPr/>
        </p:nvSpPr>
        <p:spPr>
          <a:xfrm>
            <a:off x="4865309" y="5732095"/>
            <a:ext cx="322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৩১০৫৫৮৮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57EB3FD-6444-47B6-94AC-2B27B05BFBE8}"/>
              </a:ext>
            </a:extLst>
          </p:cNvPr>
          <p:cNvCxnSpPr>
            <a:cxnSpLocks/>
          </p:cNvCxnSpPr>
          <p:nvPr/>
        </p:nvCxnSpPr>
        <p:spPr>
          <a:xfrm>
            <a:off x="183665" y="6440102"/>
            <a:ext cx="782938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4AD9FAF-978C-4B80-BA32-C22F37A81714}"/>
              </a:ext>
            </a:extLst>
          </p:cNvPr>
          <p:cNvSpPr txBox="1"/>
          <p:nvPr/>
        </p:nvSpPr>
        <p:spPr>
          <a:xfrm>
            <a:off x="7275719" y="284147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4802A2-336D-4042-B0F6-864E4A084A34}"/>
              </a:ext>
            </a:extLst>
          </p:cNvPr>
          <p:cNvSpPr txBox="1"/>
          <p:nvPr/>
        </p:nvSpPr>
        <p:spPr>
          <a:xfrm>
            <a:off x="6077222" y="2868660"/>
            <a:ext cx="127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 ৪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1B520EF-B370-41F6-BDD6-FCB02DCC14D5}"/>
              </a:ext>
            </a:extLst>
          </p:cNvPr>
          <p:cNvSpPr txBox="1"/>
          <p:nvPr/>
        </p:nvSpPr>
        <p:spPr>
          <a:xfrm>
            <a:off x="6195796" y="4093991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91A404-C198-47F6-8BAE-B2E8A5D34178}"/>
              </a:ext>
            </a:extLst>
          </p:cNvPr>
          <p:cNvSpPr txBox="1"/>
          <p:nvPr/>
        </p:nvSpPr>
        <p:spPr>
          <a:xfrm>
            <a:off x="5268106" y="4103210"/>
            <a:ext cx="5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70E761-FDDA-4CF8-8129-5F5E3BDC5739}"/>
              </a:ext>
            </a:extLst>
          </p:cNvPr>
          <p:cNvSpPr txBox="1"/>
          <p:nvPr/>
        </p:nvSpPr>
        <p:spPr>
          <a:xfrm>
            <a:off x="2441032" y="1380966"/>
            <a:ext cx="5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A06869-3477-4CC4-95C3-16A478ECDB98}"/>
              </a:ext>
            </a:extLst>
          </p:cNvPr>
          <p:cNvSpPr txBox="1"/>
          <p:nvPr/>
        </p:nvSpPr>
        <p:spPr>
          <a:xfrm>
            <a:off x="2923792" y="1390894"/>
            <a:ext cx="74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ABD466-81D5-4456-B0CE-BFE2C6CEEC6D}"/>
              </a:ext>
            </a:extLst>
          </p:cNvPr>
          <p:cNvSpPr txBox="1"/>
          <p:nvPr/>
        </p:nvSpPr>
        <p:spPr>
          <a:xfrm>
            <a:off x="5219183" y="4855378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241473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4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4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000"/>
                            </p:stCondLst>
                            <p:childTnLst>
                              <p:par>
                                <p:cTn id="3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000"/>
                            </p:stCondLst>
                            <p:childTnLst>
                              <p:par>
                                <p:cTn id="3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00"/>
                            </p:stCondLst>
                            <p:childTnLst>
                              <p:par>
                                <p:cTn id="4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0"/>
                            </p:stCondLst>
                            <p:childTnLst>
                              <p:par>
                                <p:cTn id="4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6000"/>
                            </p:stCondLst>
                            <p:childTnLst>
                              <p:par>
                                <p:cTn id="4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7000"/>
                            </p:stCondLst>
                            <p:childTnLst>
                              <p:par>
                                <p:cTn id="4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"/>
                            </p:stCondLst>
                            <p:childTnLst>
                              <p:par>
                                <p:cTn id="48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  <p:bldP spid="11" grpId="0"/>
      <p:bldP spid="13" grpId="0"/>
      <p:bldP spid="14" grpId="0"/>
      <p:bldP spid="15" grpId="0"/>
      <p:bldP spid="12" grpId="0" animBg="1"/>
      <p:bldP spid="18" grpId="0"/>
      <p:bldP spid="20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2" grpId="0" animBg="1"/>
      <p:bldP spid="43" grpId="0" animBg="1"/>
      <p:bldP spid="49" grpId="0"/>
      <p:bldP spid="50" grpId="0"/>
      <p:bldP spid="51" grpId="0"/>
      <p:bldP spid="52" grpId="0"/>
      <p:bldP spid="52" grpId="1"/>
      <p:bldP spid="53" grpId="0"/>
      <p:bldP spid="55" grpId="0"/>
      <p:bldP spid="56" grpId="0"/>
      <p:bldP spid="56" grpId="1"/>
      <p:bldP spid="57" grpId="0"/>
      <p:bldP spid="57" grpId="1"/>
      <p:bldP spid="58" grpId="0"/>
      <p:bldP spid="59" grpId="0"/>
      <p:bldP spid="59" grpId="1"/>
      <p:bldP spid="60" grpId="0"/>
      <p:bldP spid="61" grpId="0"/>
      <p:bldP spid="62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5" grpId="0"/>
      <p:bldP spid="76" grpId="0"/>
      <p:bldP spid="80" grpId="0"/>
      <p:bldP spid="81" grpId="0"/>
      <p:bldP spid="82" grpId="0"/>
      <p:bldP spid="82" grpId="1"/>
      <p:bldP spid="83" grpId="0"/>
      <p:bldP spid="83" grpId="1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F5453B-85C2-4CC4-A093-230C36A0E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/>
          <a:stretch/>
        </p:blipFill>
        <p:spPr>
          <a:xfrm>
            <a:off x="2758192" y="1152118"/>
            <a:ext cx="5726244" cy="2207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01358-B185-4528-AE86-D0630E826EE1}"/>
              </a:ext>
            </a:extLst>
          </p:cNvPr>
          <p:cNvSpPr txBox="1"/>
          <p:nvPr/>
        </p:nvSpPr>
        <p:spPr>
          <a:xfrm>
            <a:off x="2758189" y="147445"/>
            <a:ext cx="5516381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5400" dirty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4400" dirty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800" dirty="0">
              <a:ln w="0">
                <a:solidFill>
                  <a:schemeClr val="tx2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411CF-C06C-4842-BEC5-66A0839A3C9E}"/>
              </a:ext>
            </a:extLst>
          </p:cNvPr>
          <p:cNvSpPr txBox="1"/>
          <p:nvPr/>
        </p:nvSpPr>
        <p:spPr>
          <a:xfrm>
            <a:off x="1038323" y="3504047"/>
            <a:ext cx="8925483" cy="76944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১ । (৪) ৫০৬ </a:t>
            </a:r>
            <a:r>
              <a:rPr lang="en-US" sz="4400" dirty="0" err="1"/>
              <a:t>কে</a:t>
            </a:r>
            <a:r>
              <a:rPr lang="en-US" sz="4400" dirty="0"/>
              <a:t> ২৯৪ </a:t>
            </a:r>
            <a:r>
              <a:rPr lang="en-US" sz="4400" dirty="0" err="1"/>
              <a:t>দ্বারা</a:t>
            </a:r>
            <a:r>
              <a:rPr lang="en-US" sz="4400" dirty="0"/>
              <a:t> </a:t>
            </a:r>
            <a:r>
              <a:rPr lang="en-US" sz="4400" dirty="0" err="1"/>
              <a:t>গুণ</a:t>
            </a:r>
            <a:r>
              <a:rPr lang="en-US" sz="4400" dirty="0"/>
              <a:t> </a:t>
            </a:r>
            <a:r>
              <a:rPr lang="en-US" sz="4400" dirty="0" err="1"/>
              <a:t>কর</a:t>
            </a:r>
            <a:r>
              <a:rPr lang="en-US" sz="4400" dirty="0"/>
              <a:t> 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08454-24DD-43E8-BC53-89916DDDAB64}"/>
              </a:ext>
            </a:extLst>
          </p:cNvPr>
          <p:cNvSpPr txBox="1"/>
          <p:nvPr/>
        </p:nvSpPr>
        <p:spPr>
          <a:xfrm>
            <a:off x="8387273" y="4257465"/>
            <a:ext cx="213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 ০ 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6801C-5F25-44D3-BB2D-003CCACFC442}"/>
              </a:ext>
            </a:extLst>
          </p:cNvPr>
          <p:cNvSpPr txBox="1"/>
          <p:nvPr/>
        </p:nvSpPr>
        <p:spPr>
          <a:xfrm>
            <a:off x="8481862" y="4990070"/>
            <a:ext cx="204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 ৯ ৪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425F08-F13D-4C3F-A7EF-EF1A88D199CF}"/>
              </a:ext>
            </a:extLst>
          </p:cNvPr>
          <p:cNvCxnSpPr>
            <a:cxnSpLocks/>
          </p:cNvCxnSpPr>
          <p:nvPr/>
        </p:nvCxnSpPr>
        <p:spPr>
          <a:xfrm flipV="1">
            <a:off x="7543420" y="5821067"/>
            <a:ext cx="3303269" cy="3075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0A7831-1EF6-4115-955B-F4E9A365150C}"/>
              </a:ext>
            </a:extLst>
          </p:cNvPr>
          <p:cNvSpPr txBox="1"/>
          <p:nvPr/>
        </p:nvSpPr>
        <p:spPr>
          <a:xfrm>
            <a:off x="8048314" y="4928494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055929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A3133-7B59-4D05-A88A-E92B1F71B2D0}"/>
              </a:ext>
            </a:extLst>
          </p:cNvPr>
          <p:cNvSpPr txBox="1"/>
          <p:nvPr/>
        </p:nvSpPr>
        <p:spPr>
          <a:xfrm>
            <a:off x="5245068" y="14990"/>
            <a:ext cx="3142303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একক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1B473-515A-482B-AC37-85BFE3E6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71" y="16051"/>
            <a:ext cx="3804629" cy="3412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6D155-959A-482C-BBBE-8F4C39DDF310}"/>
              </a:ext>
            </a:extLst>
          </p:cNvPr>
          <p:cNvSpPr txBox="1"/>
          <p:nvPr/>
        </p:nvSpPr>
        <p:spPr>
          <a:xfrm>
            <a:off x="191656" y="1505913"/>
            <a:ext cx="7687909" cy="64633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১ । (৪) ৮৫৩ </a:t>
            </a:r>
            <a:r>
              <a:rPr lang="en-US" sz="3600" dirty="0" err="1"/>
              <a:t>কে</a:t>
            </a:r>
            <a:r>
              <a:rPr lang="en-US" sz="3600" dirty="0"/>
              <a:t> ৯৬৭ </a:t>
            </a:r>
            <a:r>
              <a:rPr lang="en-US" sz="3600" dirty="0" err="1"/>
              <a:t>দ্বারা</a:t>
            </a:r>
            <a:r>
              <a:rPr lang="en-US" sz="3600" dirty="0"/>
              <a:t> </a:t>
            </a:r>
            <a:r>
              <a:rPr lang="en-US" sz="3600" dirty="0" err="1"/>
              <a:t>গুণ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 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44B2A-0EE9-4624-9BA8-C076D4504713}"/>
              </a:ext>
            </a:extLst>
          </p:cNvPr>
          <p:cNvSpPr txBox="1"/>
          <p:nvPr/>
        </p:nvSpPr>
        <p:spPr>
          <a:xfrm>
            <a:off x="3205677" y="3122932"/>
            <a:ext cx="213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 ৫ 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E1D12-2003-4F7B-B031-3F22D297CE3C}"/>
              </a:ext>
            </a:extLst>
          </p:cNvPr>
          <p:cNvSpPr txBox="1"/>
          <p:nvPr/>
        </p:nvSpPr>
        <p:spPr>
          <a:xfrm>
            <a:off x="3300266" y="3855537"/>
            <a:ext cx="204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 ৬ 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00F80B-C660-4CCA-A17E-B0A28470BB3E}"/>
              </a:ext>
            </a:extLst>
          </p:cNvPr>
          <p:cNvCxnSpPr>
            <a:cxnSpLocks/>
          </p:cNvCxnSpPr>
          <p:nvPr/>
        </p:nvCxnSpPr>
        <p:spPr>
          <a:xfrm flipV="1">
            <a:off x="2277160" y="4584930"/>
            <a:ext cx="3303269" cy="3075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7D6091-9888-4DC3-84D0-80F061455BFB}"/>
              </a:ext>
            </a:extLst>
          </p:cNvPr>
          <p:cNvSpPr txBox="1"/>
          <p:nvPr/>
        </p:nvSpPr>
        <p:spPr>
          <a:xfrm>
            <a:off x="2866718" y="379396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47801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EF0CD3-E927-4777-87E9-D55657E65D0B}"/>
              </a:ext>
            </a:extLst>
          </p:cNvPr>
          <p:cNvSpPr txBox="1"/>
          <p:nvPr/>
        </p:nvSpPr>
        <p:spPr>
          <a:xfrm>
            <a:off x="4397749" y="129969"/>
            <a:ext cx="2257883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মূল্যায়ন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FB59B-B744-456F-A002-1EC1EFEF0436}"/>
              </a:ext>
            </a:extLst>
          </p:cNvPr>
          <p:cNvSpPr txBox="1"/>
          <p:nvPr/>
        </p:nvSpPr>
        <p:spPr>
          <a:xfrm>
            <a:off x="675675" y="1279129"/>
            <a:ext cx="5874715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খালি</a:t>
            </a:r>
            <a:r>
              <a:rPr lang="en-US" sz="3600" dirty="0"/>
              <a:t> </a:t>
            </a:r>
            <a:r>
              <a:rPr lang="en-US" sz="3600" dirty="0" err="1"/>
              <a:t>ঘরে</a:t>
            </a:r>
            <a:r>
              <a:rPr lang="en-US" sz="3600" dirty="0"/>
              <a:t> </a:t>
            </a:r>
            <a:r>
              <a:rPr lang="en-US" sz="3600" dirty="0" err="1"/>
              <a:t>সঠিক</a:t>
            </a:r>
            <a:r>
              <a:rPr lang="en-US" sz="3600" dirty="0"/>
              <a:t> </a:t>
            </a:r>
            <a:r>
              <a:rPr lang="en-US" sz="3600" dirty="0" err="1"/>
              <a:t>সংখ্যা</a:t>
            </a:r>
            <a:r>
              <a:rPr lang="en-US" sz="3600" dirty="0"/>
              <a:t> </a:t>
            </a:r>
            <a:r>
              <a:rPr lang="en-US" sz="3600" dirty="0" err="1"/>
              <a:t>বসাও</a:t>
            </a:r>
            <a:r>
              <a:rPr lang="en-US" sz="3600" dirty="0"/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91D3C-39B7-4AAB-A4BD-75CF08CB7555}"/>
              </a:ext>
            </a:extLst>
          </p:cNvPr>
          <p:cNvSpPr txBox="1"/>
          <p:nvPr/>
        </p:nvSpPr>
        <p:spPr>
          <a:xfrm>
            <a:off x="8311455" y="1669774"/>
            <a:ext cx="213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 ০ 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662C6-8F5F-49AB-838C-6D24EE455A7E}"/>
              </a:ext>
            </a:extLst>
          </p:cNvPr>
          <p:cNvSpPr txBox="1"/>
          <p:nvPr/>
        </p:nvSpPr>
        <p:spPr>
          <a:xfrm>
            <a:off x="8406044" y="2283848"/>
            <a:ext cx="204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 ৯ ৪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D67E19-3D00-49F5-868D-3C93253BC635}"/>
              </a:ext>
            </a:extLst>
          </p:cNvPr>
          <p:cNvCxnSpPr>
            <a:cxnSpLocks/>
          </p:cNvCxnSpPr>
          <p:nvPr/>
        </p:nvCxnSpPr>
        <p:spPr>
          <a:xfrm flipV="1">
            <a:off x="7467602" y="3080979"/>
            <a:ext cx="3303269" cy="3075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BC5A8B6-952E-41CB-9DB9-A4FDC2F8367F}"/>
              </a:ext>
            </a:extLst>
          </p:cNvPr>
          <p:cNvSpPr txBox="1"/>
          <p:nvPr/>
        </p:nvSpPr>
        <p:spPr>
          <a:xfrm>
            <a:off x="7972496" y="2340803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8853D-A4A2-40A6-8063-64BC0F6271A4}"/>
              </a:ext>
            </a:extLst>
          </p:cNvPr>
          <p:cNvSpPr txBox="1"/>
          <p:nvPr/>
        </p:nvSpPr>
        <p:spPr>
          <a:xfrm>
            <a:off x="9573640" y="3270604"/>
            <a:ext cx="50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7BE59-C206-461A-99E6-3348B674B3BD}"/>
              </a:ext>
            </a:extLst>
          </p:cNvPr>
          <p:cNvSpPr txBox="1"/>
          <p:nvPr/>
        </p:nvSpPr>
        <p:spPr>
          <a:xfrm>
            <a:off x="8931763" y="3241645"/>
            <a:ext cx="51916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51549-A5FA-4A5F-A6E4-2D87EBBE26F5}"/>
              </a:ext>
            </a:extLst>
          </p:cNvPr>
          <p:cNvSpPr txBox="1"/>
          <p:nvPr/>
        </p:nvSpPr>
        <p:spPr>
          <a:xfrm>
            <a:off x="7416305" y="3261056"/>
            <a:ext cx="605212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5A14D-50D8-44F5-A3D0-D6A62F209730}"/>
              </a:ext>
            </a:extLst>
          </p:cNvPr>
          <p:cNvSpPr txBox="1"/>
          <p:nvPr/>
        </p:nvSpPr>
        <p:spPr>
          <a:xfrm>
            <a:off x="8208197" y="3261056"/>
            <a:ext cx="50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45B2A-3317-4BB3-8349-A5C054F8B4D0}"/>
              </a:ext>
            </a:extLst>
          </p:cNvPr>
          <p:cNvSpPr txBox="1"/>
          <p:nvPr/>
        </p:nvSpPr>
        <p:spPr>
          <a:xfrm>
            <a:off x="8182074" y="4589949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68F79-4210-448C-B8BD-CE3D9BE87F39}"/>
              </a:ext>
            </a:extLst>
          </p:cNvPr>
          <p:cNvSpPr txBox="1"/>
          <p:nvPr/>
        </p:nvSpPr>
        <p:spPr>
          <a:xfrm>
            <a:off x="6753231" y="3856231"/>
            <a:ext cx="485788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EE439E-2940-43AF-BD91-7A4F1B1CC862}"/>
              </a:ext>
            </a:extLst>
          </p:cNvPr>
          <p:cNvSpPr txBox="1"/>
          <p:nvPr/>
        </p:nvSpPr>
        <p:spPr>
          <a:xfrm>
            <a:off x="7437074" y="3963416"/>
            <a:ext cx="48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E19EBB-AA30-4B6A-BD67-BD8D5BCD91EF}"/>
              </a:ext>
            </a:extLst>
          </p:cNvPr>
          <p:cNvSpPr txBox="1"/>
          <p:nvPr/>
        </p:nvSpPr>
        <p:spPr>
          <a:xfrm>
            <a:off x="8169098" y="3935162"/>
            <a:ext cx="63818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4EF26-1888-4D22-8A79-FA41F5859543}"/>
              </a:ext>
            </a:extLst>
          </p:cNvPr>
          <p:cNvSpPr txBox="1"/>
          <p:nvPr/>
        </p:nvSpPr>
        <p:spPr>
          <a:xfrm>
            <a:off x="8891984" y="3963416"/>
            <a:ext cx="61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553F91-ADBF-49D9-A5E4-95DC27A93D45}"/>
              </a:ext>
            </a:extLst>
          </p:cNvPr>
          <p:cNvSpPr txBox="1"/>
          <p:nvPr/>
        </p:nvSpPr>
        <p:spPr>
          <a:xfrm>
            <a:off x="9661058" y="3963417"/>
            <a:ext cx="48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D461E2-8A2E-4AE1-8784-F089249ECF14}"/>
              </a:ext>
            </a:extLst>
          </p:cNvPr>
          <p:cNvSpPr txBox="1"/>
          <p:nvPr/>
        </p:nvSpPr>
        <p:spPr>
          <a:xfrm>
            <a:off x="9669195" y="4589948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9A9070-533D-4163-9D75-C85659C54205}"/>
              </a:ext>
            </a:extLst>
          </p:cNvPr>
          <p:cNvSpPr txBox="1"/>
          <p:nvPr/>
        </p:nvSpPr>
        <p:spPr>
          <a:xfrm>
            <a:off x="8922891" y="4589948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ADD779-F7A1-4B9B-9E10-8BFCFB6223CE}"/>
              </a:ext>
            </a:extLst>
          </p:cNvPr>
          <p:cNvSpPr txBox="1"/>
          <p:nvPr/>
        </p:nvSpPr>
        <p:spPr>
          <a:xfrm>
            <a:off x="6781172" y="4824805"/>
            <a:ext cx="512609" cy="5468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8A5A7C-340D-4E6A-8C37-FCF54EF14716}"/>
              </a:ext>
            </a:extLst>
          </p:cNvPr>
          <p:cNvSpPr txBox="1"/>
          <p:nvPr/>
        </p:nvSpPr>
        <p:spPr>
          <a:xfrm>
            <a:off x="7537106" y="4606881"/>
            <a:ext cx="485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53BE02-C2A9-4338-8B8C-6F03DFC27856}"/>
              </a:ext>
            </a:extLst>
          </p:cNvPr>
          <p:cNvSpPr txBox="1"/>
          <p:nvPr/>
        </p:nvSpPr>
        <p:spPr>
          <a:xfrm>
            <a:off x="7415583" y="5679806"/>
            <a:ext cx="59799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DE42FE-5142-47BD-A07E-8E3C34A51828}"/>
              </a:ext>
            </a:extLst>
          </p:cNvPr>
          <p:cNvSpPr txBox="1"/>
          <p:nvPr/>
        </p:nvSpPr>
        <p:spPr>
          <a:xfrm>
            <a:off x="6092863" y="4644091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AF8637-58C1-4C98-90EE-B86D6655D328}"/>
              </a:ext>
            </a:extLst>
          </p:cNvPr>
          <p:cNvCxnSpPr>
            <a:cxnSpLocks/>
          </p:cNvCxnSpPr>
          <p:nvPr/>
        </p:nvCxnSpPr>
        <p:spPr>
          <a:xfrm flipV="1">
            <a:off x="5526690" y="5482896"/>
            <a:ext cx="5396581" cy="2011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F6E1D35-9015-4FA3-A67D-2A7C1AAF4301}"/>
              </a:ext>
            </a:extLst>
          </p:cNvPr>
          <p:cNvSpPr txBox="1"/>
          <p:nvPr/>
        </p:nvSpPr>
        <p:spPr>
          <a:xfrm>
            <a:off x="6107762" y="5679804"/>
            <a:ext cx="43716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C138C7-B274-4C33-9C4A-46FD00E36542}"/>
              </a:ext>
            </a:extLst>
          </p:cNvPr>
          <p:cNvSpPr txBox="1"/>
          <p:nvPr/>
        </p:nvSpPr>
        <p:spPr>
          <a:xfrm>
            <a:off x="6712677" y="5679804"/>
            <a:ext cx="60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A11DD2-B889-48F9-A7DA-5C0352EB4055}"/>
              </a:ext>
            </a:extLst>
          </p:cNvPr>
          <p:cNvSpPr txBox="1"/>
          <p:nvPr/>
        </p:nvSpPr>
        <p:spPr>
          <a:xfrm>
            <a:off x="6756182" y="4666451"/>
            <a:ext cx="43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76B81C-330D-4A0F-A5C0-B805A96E3693}"/>
              </a:ext>
            </a:extLst>
          </p:cNvPr>
          <p:cNvSpPr txBox="1"/>
          <p:nvPr/>
        </p:nvSpPr>
        <p:spPr>
          <a:xfrm>
            <a:off x="8168426" y="3942970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৫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28DE7A-013F-4F7F-A214-D8E338BE1D09}"/>
              </a:ext>
            </a:extLst>
          </p:cNvPr>
          <p:cNvSpPr txBox="1"/>
          <p:nvPr/>
        </p:nvSpPr>
        <p:spPr>
          <a:xfrm>
            <a:off x="8916990" y="3213543"/>
            <a:ext cx="637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২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F112F0-606F-4571-B74D-90F82AC60162}"/>
              </a:ext>
            </a:extLst>
          </p:cNvPr>
          <p:cNvSpPr txBox="1"/>
          <p:nvPr/>
        </p:nvSpPr>
        <p:spPr>
          <a:xfrm>
            <a:off x="6718128" y="3939457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৪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B624CC-5F19-486F-8F9A-A744FF75A440}"/>
              </a:ext>
            </a:extLst>
          </p:cNvPr>
          <p:cNvSpPr txBox="1"/>
          <p:nvPr/>
        </p:nvSpPr>
        <p:spPr>
          <a:xfrm>
            <a:off x="8312883" y="5614375"/>
            <a:ext cx="52407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727E21-0DBB-4820-8AF9-C6CD9CC8627C}"/>
              </a:ext>
            </a:extLst>
          </p:cNvPr>
          <p:cNvSpPr txBox="1"/>
          <p:nvPr/>
        </p:nvSpPr>
        <p:spPr>
          <a:xfrm>
            <a:off x="8973938" y="5596790"/>
            <a:ext cx="469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35FF46-C143-4522-9FAE-FC7ED337635C}"/>
              </a:ext>
            </a:extLst>
          </p:cNvPr>
          <p:cNvSpPr txBox="1"/>
          <p:nvPr/>
        </p:nvSpPr>
        <p:spPr>
          <a:xfrm>
            <a:off x="9718496" y="5603640"/>
            <a:ext cx="469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63BA85-20D9-4D96-A8F7-1DF94B0D0E4E}"/>
              </a:ext>
            </a:extLst>
          </p:cNvPr>
          <p:cNvSpPr txBox="1"/>
          <p:nvPr/>
        </p:nvSpPr>
        <p:spPr>
          <a:xfrm>
            <a:off x="7409472" y="3254456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২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39E40F-2052-4F1B-B1A2-793571F1DF64}"/>
              </a:ext>
            </a:extLst>
          </p:cNvPr>
          <p:cNvSpPr txBox="1"/>
          <p:nvPr/>
        </p:nvSpPr>
        <p:spPr>
          <a:xfrm>
            <a:off x="6097153" y="5636565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১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01F936-350A-4A86-9424-38BC8806A04A}"/>
              </a:ext>
            </a:extLst>
          </p:cNvPr>
          <p:cNvSpPr txBox="1"/>
          <p:nvPr/>
        </p:nvSpPr>
        <p:spPr>
          <a:xfrm>
            <a:off x="7359620" y="5665611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৮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32DA05-8929-43D3-BACE-C5EE9A26030E}"/>
              </a:ext>
            </a:extLst>
          </p:cNvPr>
          <p:cNvSpPr txBox="1"/>
          <p:nvPr/>
        </p:nvSpPr>
        <p:spPr>
          <a:xfrm>
            <a:off x="8305415" y="5652425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৭</a:t>
            </a:r>
          </a:p>
        </p:txBody>
      </p:sp>
    </p:spTree>
    <p:extLst>
      <p:ext uri="{BB962C8B-B14F-4D97-AF65-F5344CB8AC3E}">
        <p14:creationId xmlns:p14="http://schemas.microsoft.com/office/powerpoint/2010/main" val="300840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5" grpId="0"/>
      <p:bldP spid="6" grpId="0"/>
      <p:bldP spid="8" grpId="0"/>
      <p:bldP spid="10" grpId="0"/>
      <p:bldP spid="11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9" grpId="0"/>
      <p:bldP spid="34" grpId="0" animBg="1"/>
      <p:bldP spid="35" grpId="0"/>
      <p:bldP spid="36" grpId="0"/>
      <p:bldP spid="37" grpId="0"/>
      <p:bldP spid="38" grpId="0"/>
      <p:bldP spid="39" grpId="0"/>
      <p:bldP spid="54" grpId="0" animBg="1"/>
      <p:bldP spid="55" grpId="0"/>
      <p:bldP spid="56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C931A2-F92D-46C1-9D79-197C730B2FDF}"/>
              </a:ext>
            </a:extLst>
          </p:cNvPr>
          <p:cNvSpPr txBox="1"/>
          <p:nvPr/>
        </p:nvSpPr>
        <p:spPr>
          <a:xfrm rot="18235227">
            <a:off x="-264132" y="2722591"/>
            <a:ext cx="659576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পাঠ্য</a:t>
            </a:r>
            <a:r>
              <a:rPr lang="en-US" sz="3600" dirty="0"/>
              <a:t> </a:t>
            </a:r>
            <a:r>
              <a:rPr lang="en-US" sz="3600" dirty="0" err="1"/>
              <a:t>বইয়ের</a:t>
            </a:r>
            <a:r>
              <a:rPr lang="en-US" sz="3600" dirty="0"/>
              <a:t> </a:t>
            </a:r>
            <a:r>
              <a:rPr lang="en-US" sz="3600" dirty="0" err="1"/>
              <a:t>সাথে</a:t>
            </a:r>
            <a:r>
              <a:rPr lang="en-US" sz="3600" dirty="0"/>
              <a:t> </a:t>
            </a:r>
            <a:r>
              <a:rPr lang="en-US" sz="3600" dirty="0" err="1"/>
              <a:t>সংযোগ</a:t>
            </a:r>
            <a:r>
              <a:rPr lang="en-US" sz="3600" dirty="0"/>
              <a:t> </a:t>
            </a:r>
            <a:r>
              <a:rPr lang="en-US" sz="3600" dirty="0" err="1"/>
              <a:t>স্থাপন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8ED71-A931-405F-991E-D7C1C0A1A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60" y="121770"/>
            <a:ext cx="5442197" cy="6643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CB1C70-E2B3-408C-B069-5059962AD180}"/>
              </a:ext>
            </a:extLst>
          </p:cNvPr>
          <p:cNvSpPr txBox="1"/>
          <p:nvPr/>
        </p:nvSpPr>
        <p:spPr>
          <a:xfrm>
            <a:off x="187868" y="2004886"/>
            <a:ext cx="5188174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তোমার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পাঠ্য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বইয়ের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২নং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পৃষ্ঠাটি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খুলে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মিলিয়ে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দেখ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2898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D24BF-327F-42BF-9667-1ABF0107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0" y="0"/>
            <a:ext cx="11434539" cy="3569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495BA-0FA4-4092-A57E-5BD856DED98E}"/>
              </a:ext>
            </a:extLst>
          </p:cNvPr>
          <p:cNvSpPr txBox="1"/>
          <p:nvPr/>
        </p:nvSpPr>
        <p:spPr>
          <a:xfrm>
            <a:off x="9124648" y="15826"/>
            <a:ext cx="3067352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বাড়ির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9D9D6-F3AB-4484-BD25-285E1239F1D4}"/>
              </a:ext>
            </a:extLst>
          </p:cNvPr>
          <p:cNvSpPr txBox="1"/>
          <p:nvPr/>
        </p:nvSpPr>
        <p:spPr>
          <a:xfrm>
            <a:off x="1641796" y="4084200"/>
            <a:ext cx="8320351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তোমার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পাঠ্য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বইয়ের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২নং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পৃষ্ঠার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১নং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অঙ্কের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(৫)(৭)(৮)(১০)(১১)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নং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সমস্যার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সমাধান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বাড়ি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থেকে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নিয়ে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আসবে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4359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113BA-87AE-48DD-B369-D6C48792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4" y="262779"/>
            <a:ext cx="5795124" cy="579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B6061C-2346-48CA-B036-BFE7C427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78" y="262779"/>
            <a:ext cx="5795124" cy="57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2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3A168-45CB-4B64-BA65-A02D94A5E52D}"/>
              </a:ext>
            </a:extLst>
          </p:cNvPr>
          <p:cNvSpPr txBox="1"/>
          <p:nvPr/>
        </p:nvSpPr>
        <p:spPr>
          <a:xfrm>
            <a:off x="1250192" y="3429002"/>
            <a:ext cx="5114672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পাঠ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সমাপ্তি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BA854-5E1C-4B3E-A65C-54DE31FE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4587281" y="-56773"/>
            <a:ext cx="7192170" cy="3681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59978-DA00-4C5C-BC49-B82C76825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2904811" y="1595048"/>
            <a:ext cx="3859219" cy="1975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B2F8C-3AA3-401D-A982-AA035866D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-192841" y="1808927"/>
            <a:ext cx="3859219" cy="1975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47F907-6425-4542-A510-A9D8A777ADF4}"/>
              </a:ext>
            </a:extLst>
          </p:cNvPr>
          <p:cNvSpPr txBox="1"/>
          <p:nvPr/>
        </p:nvSpPr>
        <p:spPr>
          <a:xfrm>
            <a:off x="1501255" y="532267"/>
            <a:ext cx="325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38144-566E-444F-9336-41C7CEF5D623}"/>
              </a:ext>
            </a:extLst>
          </p:cNvPr>
          <p:cNvSpPr txBox="1"/>
          <p:nvPr/>
        </p:nvSpPr>
        <p:spPr>
          <a:xfrm>
            <a:off x="5488904" y="2318044"/>
            <a:ext cx="26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অসংখ্য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9929F-A36B-409C-98FD-47409090054D}"/>
              </a:ext>
            </a:extLst>
          </p:cNvPr>
          <p:cNvSpPr txBox="1"/>
          <p:nvPr/>
        </p:nvSpPr>
        <p:spPr>
          <a:xfrm>
            <a:off x="7145154" y="3152343"/>
            <a:ext cx="255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81E69-5578-49ED-B414-94609780E2EC}"/>
              </a:ext>
            </a:extLst>
          </p:cNvPr>
          <p:cNvSpPr txBox="1"/>
          <p:nvPr/>
        </p:nvSpPr>
        <p:spPr>
          <a:xfrm>
            <a:off x="2222531" y="1322303"/>
            <a:ext cx="282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আবারও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5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12D99-33FA-4634-93C0-8891C65DF22A}"/>
              </a:ext>
            </a:extLst>
          </p:cNvPr>
          <p:cNvSpPr txBox="1"/>
          <p:nvPr/>
        </p:nvSpPr>
        <p:spPr>
          <a:xfrm>
            <a:off x="425455" y="1966463"/>
            <a:ext cx="1134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7200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গ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ণি</a:t>
            </a:r>
            <a:r>
              <a:rPr lang="en-US" sz="72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ত</a:t>
            </a:r>
            <a:r>
              <a:rPr lang="en-US" sz="5400" dirty="0"/>
              <a:t> </a:t>
            </a:r>
            <a:r>
              <a:rPr lang="en-US" sz="5400" dirty="0" err="1"/>
              <a:t>বিষয়ের</a:t>
            </a:r>
            <a:r>
              <a:rPr lang="en-US" sz="5400" dirty="0"/>
              <a:t> </a:t>
            </a:r>
            <a:r>
              <a:rPr lang="en-US" sz="5400" dirty="0" err="1"/>
              <a:t>পাঠদানে</a:t>
            </a:r>
            <a:r>
              <a:rPr lang="en-US" sz="5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D455C-63C0-4CFE-AEBD-35D7891BC0CB}"/>
              </a:ext>
            </a:extLst>
          </p:cNvPr>
          <p:cNvSpPr txBox="1"/>
          <p:nvPr/>
        </p:nvSpPr>
        <p:spPr>
          <a:xfrm>
            <a:off x="298455" y="3187704"/>
            <a:ext cx="115951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</a:rPr>
              <a:t>সবাইকে</a:t>
            </a:r>
            <a:r>
              <a:rPr lang="en-US" sz="11500" b="1" dirty="0">
                <a:ln/>
                <a:solidFill>
                  <a:schemeClr val="accent3"/>
                </a:solidFill>
              </a:rPr>
              <a:t> </a:t>
            </a:r>
            <a:r>
              <a:rPr lang="en-US" sz="11500" b="1" dirty="0" err="1">
                <a:ln/>
                <a:solidFill>
                  <a:schemeClr val="accent3"/>
                </a:solidFill>
              </a:rPr>
              <a:t>স্বাগতম</a:t>
            </a:r>
            <a:endParaRPr lang="en-US" sz="115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BFADC-84B6-4E81-9DC8-0836B03B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89" y="17552"/>
            <a:ext cx="1916411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C97F3A-9717-4B40-B315-743BD42B1FFB}"/>
              </a:ext>
            </a:extLst>
          </p:cNvPr>
          <p:cNvSpPr txBox="1"/>
          <p:nvPr/>
        </p:nvSpPr>
        <p:spPr>
          <a:xfrm>
            <a:off x="1462335" y="996075"/>
            <a:ext cx="4121239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শিক্ষক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পরিচিতি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B15A5-27A6-444F-9737-337C49D91857}"/>
              </a:ext>
            </a:extLst>
          </p:cNvPr>
          <p:cNvSpPr txBox="1"/>
          <p:nvPr/>
        </p:nvSpPr>
        <p:spPr>
          <a:xfrm>
            <a:off x="6001556" y="2653734"/>
            <a:ext cx="496480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মোহাম্মদ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শামছুন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নূর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7FD4C-05DE-47D1-93B7-A0C7A23EB7CC}"/>
              </a:ext>
            </a:extLst>
          </p:cNvPr>
          <p:cNvSpPr txBox="1"/>
          <p:nvPr/>
        </p:nvSpPr>
        <p:spPr>
          <a:xfrm>
            <a:off x="6948155" y="3499713"/>
            <a:ext cx="24057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প্রধান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শিক্ষক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E2ECE-6EF9-458D-9794-1B12E8595D0B}"/>
              </a:ext>
            </a:extLst>
          </p:cNvPr>
          <p:cNvSpPr txBox="1"/>
          <p:nvPr/>
        </p:nvSpPr>
        <p:spPr>
          <a:xfrm>
            <a:off x="6262355" y="4868923"/>
            <a:ext cx="438525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কোম্পানীগঞ্জ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সিলেট</a:t>
            </a:r>
            <a:r>
              <a:rPr lang="en-US" sz="3200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42DB7-58FE-44A9-A474-D43F9529AD5A}"/>
              </a:ext>
            </a:extLst>
          </p:cNvPr>
          <p:cNvSpPr txBox="1"/>
          <p:nvPr/>
        </p:nvSpPr>
        <p:spPr>
          <a:xfrm>
            <a:off x="5525038" y="4156379"/>
            <a:ext cx="585988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মুরারগাঁও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সরকারি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প্রাথমিক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বিদ্যালয়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230B8-4D7E-44DC-AE18-69CFE5398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36" y="1953722"/>
            <a:ext cx="4062708" cy="36835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598B4DA-314A-43C8-AB63-63DBADE07DCF}"/>
              </a:ext>
            </a:extLst>
          </p:cNvPr>
          <p:cNvSpPr/>
          <p:nvPr/>
        </p:nvSpPr>
        <p:spPr>
          <a:xfrm rot="18577254">
            <a:off x="4152279" y="2083637"/>
            <a:ext cx="794479" cy="1669477"/>
          </a:xfrm>
          <a:prstGeom prst="wedgeEllipseCallout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FF918-1735-4B69-B8C8-7FF0A0BFBC14}"/>
              </a:ext>
            </a:extLst>
          </p:cNvPr>
          <p:cNvSpPr txBox="1"/>
          <p:nvPr/>
        </p:nvSpPr>
        <p:spPr>
          <a:xfrm rot="2582687">
            <a:off x="3693743" y="2745508"/>
            <a:ext cx="16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01712-307039</a:t>
            </a:r>
          </a:p>
        </p:txBody>
      </p:sp>
    </p:spTree>
    <p:extLst>
      <p:ext uri="{BB962C8B-B14F-4D97-AF65-F5344CB8AC3E}">
        <p14:creationId xmlns:p14="http://schemas.microsoft.com/office/powerpoint/2010/main" val="374967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8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8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39678-7085-4272-966E-CB30D6BF04AC}"/>
              </a:ext>
            </a:extLst>
          </p:cNvPr>
          <p:cNvSpPr txBox="1"/>
          <p:nvPr/>
        </p:nvSpPr>
        <p:spPr>
          <a:xfrm>
            <a:off x="2704958" y="74950"/>
            <a:ext cx="4412445" cy="830997"/>
          </a:xfrm>
          <a:prstGeom prst="rect">
            <a:avLst/>
          </a:prstGeom>
          <a:solidFill>
            <a:srgbClr val="C22EA6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পাঠ</a:t>
            </a:r>
            <a:r>
              <a:rPr lang="en-US" sz="4800" b="1" dirty="0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পরিচিতি</a:t>
            </a:r>
            <a:r>
              <a:rPr lang="en-US" sz="4800" b="1" dirty="0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B762-22DA-4814-A8B7-B970288375C7}"/>
              </a:ext>
            </a:extLst>
          </p:cNvPr>
          <p:cNvSpPr txBox="1"/>
          <p:nvPr/>
        </p:nvSpPr>
        <p:spPr>
          <a:xfrm>
            <a:off x="331077" y="1401838"/>
            <a:ext cx="6936827" cy="4708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পঞ্চম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শ্রেণি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প্রাথমিক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গণিত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অধ্যায়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এক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মূলপাঠ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গুণ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পাঠ্যাংশ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গুণ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করার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প্রক্রিয়া-১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পৃষ্ঠা-২</a:t>
            </a: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৪০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মিনিট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6781F-F78C-4AA2-86B1-CB459BFE0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60" y="191252"/>
            <a:ext cx="4677428" cy="64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9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A3A4C-07A0-4C02-A7E7-FB77BBD59024}"/>
              </a:ext>
            </a:extLst>
          </p:cNvPr>
          <p:cNvSpPr txBox="1"/>
          <p:nvPr/>
        </p:nvSpPr>
        <p:spPr>
          <a:xfrm>
            <a:off x="2777836" y="688254"/>
            <a:ext cx="634284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এই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পাঠ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শেষে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শিক্ষার্থীরা</a:t>
            </a:r>
            <a:r>
              <a:rPr lang="en-US" sz="4000" b="1" dirty="0">
                <a:ln/>
                <a:solidFill>
                  <a:schemeClr val="accent3"/>
                </a:solidFill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EE4AB-6198-4549-9152-9F11FDAD493F}"/>
              </a:ext>
            </a:extLst>
          </p:cNvPr>
          <p:cNvSpPr txBox="1"/>
          <p:nvPr/>
        </p:nvSpPr>
        <p:spPr>
          <a:xfrm>
            <a:off x="1998974" y="1794426"/>
            <a:ext cx="976969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তিন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অঙ্কবিশিষ্ট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সংখ্যাকে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তিন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অঙ্কবিশিষ্ট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দ্বারা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গুণ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9A1E3-2663-4FFC-9A38-624AE6CCD487}"/>
              </a:ext>
            </a:extLst>
          </p:cNvPr>
          <p:cNvSpPr txBox="1"/>
          <p:nvPr/>
        </p:nvSpPr>
        <p:spPr>
          <a:xfrm>
            <a:off x="1819021" y="3569421"/>
            <a:ext cx="9769693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চার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অঙ্কবিশিষ্ট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সংখ্যাকে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তিন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অঙ্কবিশিষ্ট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দ্বারা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গুণ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  <a:p>
            <a:pPr algn="just"/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63C31-5A02-4B5E-941A-0E631D5D5436}"/>
              </a:ext>
            </a:extLst>
          </p:cNvPr>
          <p:cNvSpPr txBox="1"/>
          <p:nvPr/>
        </p:nvSpPr>
        <p:spPr>
          <a:xfrm>
            <a:off x="423338" y="1794430"/>
            <a:ext cx="1823921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১২.১.১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2A69C-8E27-4501-AC05-2587F011F8ED}"/>
              </a:ext>
            </a:extLst>
          </p:cNvPr>
          <p:cNvSpPr txBox="1"/>
          <p:nvPr/>
        </p:nvSpPr>
        <p:spPr>
          <a:xfrm>
            <a:off x="492227" y="3631416"/>
            <a:ext cx="1531154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১২.১.২</a:t>
            </a:r>
          </a:p>
        </p:txBody>
      </p:sp>
    </p:spTree>
    <p:extLst>
      <p:ext uri="{BB962C8B-B14F-4D97-AF65-F5344CB8AC3E}">
        <p14:creationId xmlns:p14="http://schemas.microsoft.com/office/powerpoint/2010/main" val="52976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6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6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6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6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nimBg="1"/>
      <p:bldP spid="3" grpId="0" build="p" bldLvl="2" animBg="1"/>
      <p:bldP spid="4" grpId="0" build="p" bldLvl="2" animBg="1"/>
      <p:bldP spid="5" grpId="0" build="p" bldLvl="2" animBg="1"/>
      <p:bldP spid="6" grpId="0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D9D2638-BF18-4CB1-AC15-0AA494AA1723}"/>
              </a:ext>
            </a:extLst>
          </p:cNvPr>
          <p:cNvSpPr txBox="1"/>
          <p:nvPr/>
        </p:nvSpPr>
        <p:spPr>
          <a:xfrm>
            <a:off x="3613573" y="283636"/>
            <a:ext cx="4494732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পূর্ব</a:t>
            </a:r>
            <a:r>
              <a:rPr lang="en-US" sz="4400" dirty="0"/>
              <a:t> </a:t>
            </a:r>
            <a:r>
              <a:rPr lang="en-US" sz="4400" dirty="0" err="1"/>
              <a:t>জ্ঞান</a:t>
            </a:r>
            <a:r>
              <a:rPr lang="en-US" sz="4400" dirty="0"/>
              <a:t> </a:t>
            </a:r>
            <a:r>
              <a:rPr lang="en-US" sz="4400" dirty="0" err="1"/>
              <a:t>যাচাই</a:t>
            </a:r>
            <a:endParaRPr lang="en-US" sz="4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35006D-6895-47BA-9AFA-6CE8C0666524}"/>
              </a:ext>
            </a:extLst>
          </p:cNvPr>
          <p:cNvSpPr txBox="1"/>
          <p:nvPr/>
        </p:nvSpPr>
        <p:spPr>
          <a:xfrm>
            <a:off x="734519" y="2090203"/>
            <a:ext cx="111227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একটি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গাছে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১২টি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পাখি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ছিল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।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কিছুক্ষণ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পর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ঐ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গাছে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তাদের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পাঁচগুণ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পাখি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এসে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বসল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।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গাছটিতে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মোট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পাখির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সংখ্যা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কত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হবে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1ACFC-165F-4ABF-BCE3-ACDA7B1CDCB1}"/>
              </a:ext>
            </a:extLst>
          </p:cNvPr>
          <p:cNvSpPr txBox="1"/>
          <p:nvPr/>
        </p:nvSpPr>
        <p:spPr>
          <a:xfrm>
            <a:off x="2630905" y="1259175"/>
            <a:ext cx="4384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শিক্ষার্থীদের</a:t>
            </a:r>
            <a:r>
              <a:rPr lang="en-US" sz="2800" dirty="0"/>
              <a:t> </a:t>
            </a:r>
            <a:r>
              <a:rPr lang="en-US" sz="2800" dirty="0" err="1"/>
              <a:t>উদ্দেশ্যে</a:t>
            </a:r>
            <a:r>
              <a:rPr lang="en-US" sz="2800" dirty="0"/>
              <a:t> </a:t>
            </a:r>
            <a:r>
              <a:rPr lang="en-US" sz="2800" dirty="0" err="1"/>
              <a:t>প্রশ্ন</a:t>
            </a:r>
            <a:r>
              <a:rPr lang="en-US" sz="2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1428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6" grpId="0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109D1E-9F19-4FEB-9EB0-5EA18DCEC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2" y="1758687"/>
            <a:ext cx="3445479" cy="5099314"/>
          </a:xfrm>
          <a:prstGeom prst="rect">
            <a:avLst/>
          </a:prstGeom>
        </p:spPr>
      </p:pic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A9D7A054-9BB2-4674-A84F-96E0DA83A423}"/>
              </a:ext>
            </a:extLst>
          </p:cNvPr>
          <p:cNvSpPr/>
          <p:nvPr/>
        </p:nvSpPr>
        <p:spPr>
          <a:xfrm>
            <a:off x="1109272" y="74953"/>
            <a:ext cx="9069049" cy="1379093"/>
          </a:xfrm>
          <a:prstGeom prst="ellipse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49941-829B-4402-83BD-F6A834678BD4}"/>
              </a:ext>
            </a:extLst>
          </p:cNvPr>
          <p:cNvSpPr txBox="1"/>
          <p:nvPr/>
        </p:nvSpPr>
        <p:spPr>
          <a:xfrm>
            <a:off x="4043305" y="3330150"/>
            <a:ext cx="6650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প্রক্রিয়া-১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BCBFA-9C79-4557-8E2A-9CCF980C6590}"/>
              </a:ext>
            </a:extLst>
          </p:cNvPr>
          <p:cNvSpPr txBox="1"/>
          <p:nvPr/>
        </p:nvSpPr>
        <p:spPr>
          <a:xfrm>
            <a:off x="3493957" y="167422"/>
            <a:ext cx="445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/>
              <a:t>পাঠ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96573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44270A3A-7275-4F11-B6E1-DF6E7EA8CF35}"/>
              </a:ext>
            </a:extLst>
          </p:cNvPr>
          <p:cNvSpPr txBox="1"/>
          <p:nvPr/>
        </p:nvSpPr>
        <p:spPr>
          <a:xfrm>
            <a:off x="2050466" y="195977"/>
            <a:ext cx="3466933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উপস্থাপন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C39B5D7-92E7-4507-84BF-BB992075D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28" y="119473"/>
            <a:ext cx="6401632" cy="3600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05915-1308-4C9E-8DC1-78656237796D}"/>
              </a:ext>
            </a:extLst>
          </p:cNvPr>
          <p:cNvSpPr txBox="1"/>
          <p:nvPr/>
        </p:nvSpPr>
        <p:spPr>
          <a:xfrm>
            <a:off x="335441" y="3945839"/>
            <a:ext cx="1111032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এ </a:t>
            </a:r>
            <a:r>
              <a:rPr lang="en-US" sz="3200" dirty="0" err="1">
                <a:solidFill>
                  <a:srgbClr val="FF0000"/>
                </a:solidFill>
              </a:rPr>
              <a:t>বছরের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পাঠ্য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বইয়ের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কাভার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পৃষ্ঠায়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নতুন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কিছু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দেখা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যাচ্ছে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কী</a:t>
            </a:r>
            <a:r>
              <a:rPr lang="en-US" sz="32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B0F8E-473F-44FC-831C-9419425366C0}"/>
              </a:ext>
            </a:extLst>
          </p:cNvPr>
          <p:cNvSpPr txBox="1"/>
          <p:nvPr/>
        </p:nvSpPr>
        <p:spPr>
          <a:xfrm>
            <a:off x="1170255" y="1378426"/>
            <a:ext cx="434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শিক্ষার্থীদের</a:t>
            </a:r>
            <a:r>
              <a:rPr lang="en-US" sz="2800" dirty="0"/>
              <a:t> </a:t>
            </a:r>
            <a:r>
              <a:rPr lang="en-US" sz="2800" dirty="0" err="1"/>
              <a:t>উদ্দেশ্যে</a:t>
            </a:r>
            <a:r>
              <a:rPr lang="en-US" sz="2800" dirty="0"/>
              <a:t> </a:t>
            </a:r>
            <a:r>
              <a:rPr lang="en-US" sz="2800" dirty="0" err="1"/>
              <a:t>প্রশ্ন</a:t>
            </a:r>
            <a:r>
              <a:rPr lang="en-US" sz="2800" dirty="0"/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1D47D-813E-4749-8D4F-B03D1DD34D1F}"/>
              </a:ext>
            </a:extLst>
          </p:cNvPr>
          <p:cNvSpPr txBox="1"/>
          <p:nvPr/>
        </p:nvSpPr>
        <p:spPr>
          <a:xfrm>
            <a:off x="711134" y="3300539"/>
            <a:ext cx="4579803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</a:rPr>
              <a:t>মুজিবর্ষের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ছবি</a:t>
            </a:r>
            <a:r>
              <a:rPr lang="en-US" sz="5400" dirty="0">
                <a:solidFill>
                  <a:sysClr val="windowText" lastClr="000000"/>
                </a:solidFill>
              </a:rPr>
              <a:t> (</a:t>
            </a:r>
            <a:r>
              <a:rPr lang="en-US" sz="5400" dirty="0">
                <a:solidFill>
                  <a:srgbClr val="FF0000"/>
                </a:solidFill>
              </a:rPr>
              <a:t>LOGO</a:t>
            </a:r>
            <a:r>
              <a:rPr lang="en-US" sz="5400" dirty="0">
                <a:solidFill>
                  <a:sysClr val="windowText" lastClr="00000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9F00E-9E8F-4983-9445-7699346F0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87" y="237969"/>
            <a:ext cx="5598780" cy="644603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3045A07-8B21-42C4-A516-421AFB45D2B3}"/>
              </a:ext>
            </a:extLst>
          </p:cNvPr>
          <p:cNvSpPr/>
          <p:nvPr/>
        </p:nvSpPr>
        <p:spPr>
          <a:xfrm rot="9396940">
            <a:off x="4936475" y="1921517"/>
            <a:ext cx="5311381" cy="408444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0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4" grpId="0" animBg="1"/>
      <p:bldP spid="4" grpId="1" animBg="1"/>
      <p:bldP spid="5" grpId="0"/>
      <p:bldP spid="5" grpId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2166</TotalTime>
  <Words>569</Words>
  <Application>Microsoft Office PowerPoint</Application>
  <PresentationFormat>Widescreen</PresentationFormat>
  <Paragraphs>310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Franklin Gothic Demi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147</cp:revision>
  <dcterms:created xsi:type="dcterms:W3CDTF">2021-05-24T19:50:59Z</dcterms:created>
  <dcterms:modified xsi:type="dcterms:W3CDTF">2021-06-29T16:36:34Z</dcterms:modified>
</cp:coreProperties>
</file>