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89" r:id="rId10"/>
    <p:sldId id="267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6A20-7C83-409D-A54B-3751552CD347}" type="doc">
      <dgm:prSet loTypeId="urn:microsoft.com/office/officeart/2005/8/layout/radial5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6AAA7E-4652-41BB-A1E3-4FD0036FBA84}">
      <dgm:prSet phldrT="[Text]"/>
      <dgm:spPr/>
      <dgm:t>
        <a:bodyPr/>
        <a:lstStyle/>
        <a:p>
          <a:r>
            <a:rPr lang="en-GB" dirty="0" smtClean="0"/>
            <a:t>New word</a:t>
          </a:r>
          <a:endParaRPr lang="en-GB" dirty="0"/>
        </a:p>
      </dgm:t>
    </dgm:pt>
    <dgm:pt modelId="{7334C80A-BF8F-4FBB-9A6E-727FA4A40829}" type="parTrans" cxnId="{D4F07C44-0E26-4C25-91AB-FEE12A6BF2E4}">
      <dgm:prSet/>
      <dgm:spPr/>
      <dgm:t>
        <a:bodyPr/>
        <a:lstStyle/>
        <a:p>
          <a:endParaRPr lang="en-GB"/>
        </a:p>
      </dgm:t>
    </dgm:pt>
    <dgm:pt modelId="{145D16B9-C1D0-4685-BE88-8623CEF4D941}" type="sibTrans" cxnId="{D4F07C44-0E26-4C25-91AB-FEE12A6BF2E4}">
      <dgm:prSet/>
      <dgm:spPr/>
      <dgm:t>
        <a:bodyPr/>
        <a:lstStyle/>
        <a:p>
          <a:endParaRPr lang="en-GB"/>
        </a:p>
      </dgm:t>
    </dgm:pt>
    <dgm:pt modelId="{C3677BE6-B17F-433D-88C0-48F5A338D309}">
      <dgm:prSet phldrT="[Text]"/>
      <dgm:spPr/>
      <dgm:t>
        <a:bodyPr/>
        <a:lstStyle/>
        <a:p>
          <a:r>
            <a:rPr lang="en-GB" dirty="0" smtClean="0"/>
            <a:t>leisure</a:t>
          </a:r>
          <a:endParaRPr lang="en-GB" dirty="0"/>
        </a:p>
      </dgm:t>
    </dgm:pt>
    <dgm:pt modelId="{72488360-25D3-432D-AA51-0B37CF4F519B}" type="parTrans" cxnId="{5C885007-BC18-4C80-A858-EECFFA12B997}">
      <dgm:prSet/>
      <dgm:spPr/>
      <dgm:t>
        <a:bodyPr/>
        <a:lstStyle/>
        <a:p>
          <a:endParaRPr lang="en-GB"/>
        </a:p>
      </dgm:t>
    </dgm:pt>
    <dgm:pt modelId="{E156C04E-B013-448F-86E2-68D46ED79BD2}" type="sibTrans" cxnId="{5C885007-BC18-4C80-A858-EECFFA12B997}">
      <dgm:prSet/>
      <dgm:spPr/>
      <dgm:t>
        <a:bodyPr/>
        <a:lstStyle/>
        <a:p>
          <a:endParaRPr lang="en-GB"/>
        </a:p>
      </dgm:t>
    </dgm:pt>
    <dgm:pt modelId="{83AB2BC5-1101-4E72-AA5E-14F0AEE97149}">
      <dgm:prSet phldrT="[Text]"/>
      <dgm:spPr/>
      <dgm:t>
        <a:bodyPr/>
        <a:lstStyle/>
        <a:p>
          <a:r>
            <a:rPr lang="en-GB" dirty="0" smtClean="0"/>
            <a:t>magazine</a:t>
          </a:r>
          <a:endParaRPr lang="en-GB" dirty="0"/>
        </a:p>
      </dgm:t>
    </dgm:pt>
    <dgm:pt modelId="{AE0DFD5A-648B-4F61-9AD3-7FF360570285}" type="parTrans" cxnId="{4BCEE012-2341-4866-BA32-EB3A9AD331B5}">
      <dgm:prSet/>
      <dgm:spPr/>
      <dgm:t>
        <a:bodyPr/>
        <a:lstStyle/>
        <a:p>
          <a:endParaRPr lang="en-GB"/>
        </a:p>
      </dgm:t>
    </dgm:pt>
    <dgm:pt modelId="{5097075D-EA0F-44C4-A735-D92520B0CD94}" type="sibTrans" cxnId="{4BCEE012-2341-4866-BA32-EB3A9AD331B5}">
      <dgm:prSet/>
      <dgm:spPr/>
      <dgm:t>
        <a:bodyPr/>
        <a:lstStyle/>
        <a:p>
          <a:endParaRPr lang="en-GB"/>
        </a:p>
      </dgm:t>
    </dgm:pt>
    <dgm:pt modelId="{F6E0DB31-FA77-403E-B440-6D6573ED88FF}">
      <dgm:prSet phldrT="[Text]"/>
      <dgm:spPr/>
      <dgm:t>
        <a:bodyPr/>
        <a:lstStyle/>
        <a:p>
          <a:r>
            <a:rPr lang="en-GB" dirty="0" smtClean="0"/>
            <a:t>pleasure</a:t>
          </a:r>
          <a:endParaRPr lang="en-GB" dirty="0"/>
        </a:p>
      </dgm:t>
    </dgm:pt>
    <dgm:pt modelId="{AEC66537-4226-4FB3-AA37-AEAFA0731B75}" type="parTrans" cxnId="{90EA5B77-578C-4207-B880-7A18E0057144}">
      <dgm:prSet/>
      <dgm:spPr/>
      <dgm:t>
        <a:bodyPr/>
        <a:lstStyle/>
        <a:p>
          <a:endParaRPr lang="en-GB"/>
        </a:p>
      </dgm:t>
    </dgm:pt>
    <dgm:pt modelId="{43EC2AF4-CF04-41D7-9F60-F2E369AFD622}" type="sibTrans" cxnId="{90EA5B77-578C-4207-B880-7A18E0057144}">
      <dgm:prSet/>
      <dgm:spPr/>
      <dgm:t>
        <a:bodyPr/>
        <a:lstStyle/>
        <a:p>
          <a:endParaRPr lang="en-GB"/>
        </a:p>
      </dgm:t>
    </dgm:pt>
    <dgm:pt modelId="{7A5E9B89-4F0E-401A-BE8C-2BFC16167606}">
      <dgm:prSet phldrT="[Text]"/>
      <dgm:spPr/>
      <dgm:t>
        <a:bodyPr/>
        <a:lstStyle/>
        <a:p>
          <a:r>
            <a:rPr lang="en-GB" smtClean="0"/>
            <a:t>internet</a:t>
          </a:r>
          <a:endParaRPr lang="en-GB" dirty="0"/>
        </a:p>
      </dgm:t>
    </dgm:pt>
    <dgm:pt modelId="{812773BF-B949-4AFA-B49D-40777450BFD8}" type="parTrans" cxnId="{7E009A5B-4219-40A0-A094-D91D7115AA49}">
      <dgm:prSet/>
      <dgm:spPr/>
      <dgm:t>
        <a:bodyPr/>
        <a:lstStyle/>
        <a:p>
          <a:endParaRPr lang="en-GB"/>
        </a:p>
      </dgm:t>
    </dgm:pt>
    <dgm:pt modelId="{44889C86-1854-43F5-8169-09A30C278C6F}" type="sibTrans" cxnId="{7E009A5B-4219-40A0-A094-D91D7115AA49}">
      <dgm:prSet/>
      <dgm:spPr/>
      <dgm:t>
        <a:bodyPr/>
        <a:lstStyle/>
        <a:p>
          <a:endParaRPr lang="en-GB"/>
        </a:p>
      </dgm:t>
    </dgm:pt>
    <dgm:pt modelId="{45A6CE1D-B541-4757-A311-1147FD850653}">
      <dgm:prSet/>
      <dgm:spPr/>
      <dgm:t>
        <a:bodyPr/>
        <a:lstStyle/>
        <a:p>
          <a:r>
            <a:rPr lang="en-GB" dirty="0" smtClean="0"/>
            <a:t>reporter</a:t>
          </a:r>
          <a:endParaRPr lang="en-GB" dirty="0"/>
        </a:p>
      </dgm:t>
    </dgm:pt>
    <dgm:pt modelId="{BA0F9DD5-3AF9-4A03-8DAE-D450D39A8543}" type="parTrans" cxnId="{8D3C1DED-5C89-483D-BD6E-67E687FFEB90}">
      <dgm:prSet/>
      <dgm:spPr/>
      <dgm:t>
        <a:bodyPr/>
        <a:lstStyle/>
        <a:p>
          <a:endParaRPr lang="en-GB"/>
        </a:p>
      </dgm:t>
    </dgm:pt>
    <dgm:pt modelId="{F578B904-FA23-4F67-BF4C-47A6FB170B04}" type="sibTrans" cxnId="{8D3C1DED-5C89-483D-BD6E-67E687FFEB90}">
      <dgm:prSet/>
      <dgm:spPr/>
      <dgm:t>
        <a:bodyPr/>
        <a:lstStyle/>
        <a:p>
          <a:endParaRPr lang="en-GB"/>
        </a:p>
      </dgm:t>
    </dgm:pt>
    <dgm:pt modelId="{55B82673-CAF0-4B50-939C-18347C432E4C}" type="pres">
      <dgm:prSet presAssocID="{32246A20-7C83-409D-A54B-3751552CD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0078BD-59FB-437E-9795-395BE485A861}" type="pres">
      <dgm:prSet presAssocID="{5E6AAA7E-4652-41BB-A1E3-4FD0036FBA84}" presName="centerShape" presStyleLbl="node0" presStyleIdx="0" presStyleCnt="1" custScaleX="149585" custScaleY="100508" custLinFactNeighborX="-7068" custLinFactNeighborY="-2356"/>
      <dgm:spPr/>
      <dgm:t>
        <a:bodyPr/>
        <a:lstStyle/>
        <a:p>
          <a:endParaRPr lang="en-GB"/>
        </a:p>
      </dgm:t>
    </dgm:pt>
    <dgm:pt modelId="{830A1A6B-B542-4BE3-B2EA-90D00872CACB}" type="pres">
      <dgm:prSet presAssocID="{72488360-25D3-432D-AA51-0B37CF4F519B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C6BE2DD-9AB0-4FC1-89D4-99A63EA819DF}" type="pres">
      <dgm:prSet presAssocID="{72488360-25D3-432D-AA51-0B37CF4F519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2744682-3E6E-4722-8344-960D776F553B}" type="pres">
      <dgm:prSet presAssocID="{C3677BE6-B17F-433D-88C0-48F5A338D309}" presName="node" presStyleLbl="node1" presStyleIdx="0" presStyleCnt="5" custScaleX="133479" custScaleY="94177" custRadScaleRad="101745" custRadScaleInc="17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21B-6FD3-4D64-A371-EEFB4386C4A4}" type="pres">
      <dgm:prSet presAssocID="{BA0F9DD5-3AF9-4A03-8DAE-D450D39A8543}" presName="parTrans" presStyleLbl="sibTrans2D1" presStyleIdx="1" presStyleCnt="5"/>
      <dgm:spPr/>
      <dgm:t>
        <a:bodyPr/>
        <a:lstStyle/>
        <a:p>
          <a:endParaRPr lang="en-GB"/>
        </a:p>
      </dgm:t>
    </dgm:pt>
    <dgm:pt modelId="{18CC6CAF-28CB-4CED-96DA-353C36AD03B6}" type="pres">
      <dgm:prSet presAssocID="{BA0F9DD5-3AF9-4A03-8DAE-D450D39A854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7C8050E-5EAF-4026-9FC4-C68AFAA13173}" type="pres">
      <dgm:prSet presAssocID="{45A6CE1D-B541-4757-A311-1147FD850653}" presName="node" presStyleLbl="node1" presStyleIdx="1" presStyleCnt="5" custScaleX="127793" custRadScaleRad="114421" custRadScaleInc="44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0779B-201E-4DD2-80EB-948DEA11475D}" type="pres">
      <dgm:prSet presAssocID="{AE0DFD5A-648B-4F61-9AD3-7FF360570285}" presName="parTrans" presStyleLbl="sibTrans2D1" presStyleIdx="2" presStyleCnt="5"/>
      <dgm:spPr/>
      <dgm:t>
        <a:bodyPr/>
        <a:lstStyle/>
        <a:p>
          <a:endParaRPr lang="en-GB"/>
        </a:p>
      </dgm:t>
    </dgm:pt>
    <dgm:pt modelId="{FDFFDB1C-7330-4FF2-9195-D97E0CFD3837}" type="pres">
      <dgm:prSet presAssocID="{AE0DFD5A-648B-4F61-9AD3-7FF36057028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6C5088E-9832-4D19-821B-5A828F0DA3A5}" type="pres">
      <dgm:prSet presAssocID="{83AB2BC5-1101-4E72-AA5E-14F0AEE97149}" presName="node" presStyleLbl="node1" presStyleIdx="2" presStyleCnt="5" custScaleX="139230" custScaleY="97407" custRadScaleRad="88007" custRadScaleInc="69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E8769-EBD4-485C-AD7E-4E412EC40387}" type="pres">
      <dgm:prSet presAssocID="{AEC66537-4226-4FB3-AA37-AEAFA0731B75}" presName="parTrans" presStyleLbl="sibTrans2D1" presStyleIdx="3" presStyleCnt="5"/>
      <dgm:spPr/>
      <dgm:t>
        <a:bodyPr/>
        <a:lstStyle/>
        <a:p>
          <a:endParaRPr lang="en-GB"/>
        </a:p>
      </dgm:t>
    </dgm:pt>
    <dgm:pt modelId="{3F255955-EB49-41C8-AB97-AC3D3B03796B}" type="pres">
      <dgm:prSet presAssocID="{AEC66537-4226-4FB3-AA37-AEAFA0731B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82B385B-694A-4E81-9263-7C1C2275E958}" type="pres">
      <dgm:prSet presAssocID="{F6E0DB31-FA77-403E-B440-6D6573ED88FF}" presName="node" presStyleLbl="node1" presStyleIdx="3" presStyleCnt="5" custScaleX="139643" custRadScaleRad="138576" custRadScaleInc="102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07A318-E551-42FC-B763-276FD54F3FC4}" type="pres">
      <dgm:prSet presAssocID="{812773BF-B949-4AFA-B49D-40777450BFD8}" presName="parTrans" presStyleLbl="sibTrans2D1" presStyleIdx="4" presStyleCnt="5" custLinFactNeighborX="23103" custLinFactNeighborY="-5233"/>
      <dgm:spPr/>
      <dgm:t>
        <a:bodyPr/>
        <a:lstStyle/>
        <a:p>
          <a:endParaRPr lang="en-GB"/>
        </a:p>
      </dgm:t>
    </dgm:pt>
    <dgm:pt modelId="{C8249497-B3BE-4DCD-ADF1-C85256018D38}" type="pres">
      <dgm:prSet presAssocID="{812773BF-B949-4AFA-B49D-40777450BFD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2E25A6F2-AC21-4B2D-B228-47FA35389AA2}" type="pres">
      <dgm:prSet presAssocID="{7A5E9B89-4F0E-401A-BE8C-2BFC16167606}" presName="node" presStyleLbl="node1" presStyleIdx="4" presStyleCnt="5" custScaleX="129420" custRadScaleRad="132786" custRadScaleInc="2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ED213C-3F63-4760-8A66-E8F3572AD552}" type="presOf" srcId="{5E6AAA7E-4652-41BB-A1E3-4FD0036FBA84}" destId="{490078BD-59FB-437E-9795-395BE485A861}" srcOrd="0" destOrd="0" presId="urn:microsoft.com/office/officeart/2005/8/layout/radial5"/>
    <dgm:cxn modelId="{8B267A83-09E8-4245-AD45-FC8516B0A548}" type="presOf" srcId="{AEC66537-4226-4FB3-AA37-AEAFA0731B75}" destId="{1ACE8769-EBD4-485C-AD7E-4E412EC40387}" srcOrd="0" destOrd="0" presId="urn:microsoft.com/office/officeart/2005/8/layout/radial5"/>
    <dgm:cxn modelId="{9A4C2411-6E5C-40E4-81F5-34161043A99E}" type="presOf" srcId="{AE0DFD5A-648B-4F61-9AD3-7FF360570285}" destId="{FDFFDB1C-7330-4FF2-9195-D97E0CFD3837}" srcOrd="1" destOrd="0" presId="urn:microsoft.com/office/officeart/2005/8/layout/radial5"/>
    <dgm:cxn modelId="{1687CAB0-86C3-4437-A0AB-A86A9BB5C472}" type="presOf" srcId="{C3677BE6-B17F-433D-88C0-48F5A338D309}" destId="{D2744682-3E6E-4722-8344-960D776F553B}" srcOrd="0" destOrd="0" presId="urn:microsoft.com/office/officeart/2005/8/layout/radial5"/>
    <dgm:cxn modelId="{4BCEE012-2341-4866-BA32-EB3A9AD331B5}" srcId="{5E6AAA7E-4652-41BB-A1E3-4FD0036FBA84}" destId="{83AB2BC5-1101-4E72-AA5E-14F0AEE97149}" srcOrd="2" destOrd="0" parTransId="{AE0DFD5A-648B-4F61-9AD3-7FF360570285}" sibTransId="{5097075D-EA0F-44C4-A735-D92520B0CD94}"/>
    <dgm:cxn modelId="{1477D4F6-9D7E-4D57-92DF-28BCE3CBE13E}" type="presOf" srcId="{AEC66537-4226-4FB3-AA37-AEAFA0731B75}" destId="{3F255955-EB49-41C8-AB97-AC3D3B03796B}" srcOrd="1" destOrd="0" presId="urn:microsoft.com/office/officeart/2005/8/layout/radial5"/>
    <dgm:cxn modelId="{0D904FD5-AC9F-474A-894E-7CB5B08B8724}" type="presOf" srcId="{F6E0DB31-FA77-403E-B440-6D6573ED88FF}" destId="{682B385B-694A-4E81-9263-7C1C2275E958}" srcOrd="0" destOrd="0" presId="urn:microsoft.com/office/officeart/2005/8/layout/radial5"/>
    <dgm:cxn modelId="{C025F3D1-2BDF-409A-A13E-DB94F86EC743}" type="presOf" srcId="{BA0F9DD5-3AF9-4A03-8DAE-D450D39A8543}" destId="{18CC6CAF-28CB-4CED-96DA-353C36AD03B6}" srcOrd="1" destOrd="0" presId="urn:microsoft.com/office/officeart/2005/8/layout/radial5"/>
    <dgm:cxn modelId="{EB6B9785-CC2C-4488-8326-D8C0B0AFBFC5}" type="presOf" srcId="{BA0F9DD5-3AF9-4A03-8DAE-D450D39A8543}" destId="{4FA1821B-6FD3-4D64-A371-EEFB4386C4A4}" srcOrd="0" destOrd="0" presId="urn:microsoft.com/office/officeart/2005/8/layout/radial5"/>
    <dgm:cxn modelId="{9659356A-EABC-4174-9CF7-F6F355A6412A}" type="presOf" srcId="{72488360-25D3-432D-AA51-0B37CF4F519B}" destId="{EC6BE2DD-9AB0-4FC1-89D4-99A63EA819DF}" srcOrd="1" destOrd="0" presId="urn:microsoft.com/office/officeart/2005/8/layout/radial5"/>
    <dgm:cxn modelId="{0014225F-6ECA-4672-A550-3FCB7496A514}" type="presOf" srcId="{7A5E9B89-4F0E-401A-BE8C-2BFC16167606}" destId="{2E25A6F2-AC21-4B2D-B228-47FA35389AA2}" srcOrd="0" destOrd="0" presId="urn:microsoft.com/office/officeart/2005/8/layout/radial5"/>
    <dgm:cxn modelId="{8D3C1DED-5C89-483D-BD6E-67E687FFEB90}" srcId="{5E6AAA7E-4652-41BB-A1E3-4FD0036FBA84}" destId="{45A6CE1D-B541-4757-A311-1147FD850653}" srcOrd="1" destOrd="0" parTransId="{BA0F9DD5-3AF9-4A03-8DAE-D450D39A8543}" sibTransId="{F578B904-FA23-4F67-BF4C-47A6FB170B04}"/>
    <dgm:cxn modelId="{7E009A5B-4219-40A0-A094-D91D7115AA49}" srcId="{5E6AAA7E-4652-41BB-A1E3-4FD0036FBA84}" destId="{7A5E9B89-4F0E-401A-BE8C-2BFC16167606}" srcOrd="4" destOrd="0" parTransId="{812773BF-B949-4AFA-B49D-40777450BFD8}" sibTransId="{44889C86-1854-43F5-8169-09A30C278C6F}"/>
    <dgm:cxn modelId="{90EA5B77-578C-4207-B880-7A18E0057144}" srcId="{5E6AAA7E-4652-41BB-A1E3-4FD0036FBA84}" destId="{F6E0DB31-FA77-403E-B440-6D6573ED88FF}" srcOrd="3" destOrd="0" parTransId="{AEC66537-4226-4FB3-AA37-AEAFA0731B75}" sibTransId="{43EC2AF4-CF04-41D7-9F60-F2E369AFD622}"/>
    <dgm:cxn modelId="{38FF8492-4702-49D8-802A-D4C16F28820F}" type="presOf" srcId="{83AB2BC5-1101-4E72-AA5E-14F0AEE97149}" destId="{D6C5088E-9832-4D19-821B-5A828F0DA3A5}" srcOrd="0" destOrd="0" presId="urn:microsoft.com/office/officeart/2005/8/layout/radial5"/>
    <dgm:cxn modelId="{DAD84081-87EA-4D94-8F8F-AF797331BA47}" type="presOf" srcId="{812773BF-B949-4AFA-B49D-40777450BFD8}" destId="{6C07A318-E551-42FC-B763-276FD54F3FC4}" srcOrd="0" destOrd="0" presId="urn:microsoft.com/office/officeart/2005/8/layout/radial5"/>
    <dgm:cxn modelId="{FE2DF9B7-EFED-4E83-9277-A647565B554F}" type="presOf" srcId="{45A6CE1D-B541-4757-A311-1147FD850653}" destId="{57C8050E-5EAF-4026-9FC4-C68AFAA13173}" srcOrd="0" destOrd="0" presId="urn:microsoft.com/office/officeart/2005/8/layout/radial5"/>
    <dgm:cxn modelId="{BEF604B9-F04A-454C-A4AF-1E9A2A4B375C}" type="presOf" srcId="{AE0DFD5A-648B-4F61-9AD3-7FF360570285}" destId="{0240779B-201E-4DD2-80EB-948DEA11475D}" srcOrd="0" destOrd="0" presId="urn:microsoft.com/office/officeart/2005/8/layout/radial5"/>
    <dgm:cxn modelId="{D4F07C44-0E26-4C25-91AB-FEE12A6BF2E4}" srcId="{32246A20-7C83-409D-A54B-3751552CD347}" destId="{5E6AAA7E-4652-41BB-A1E3-4FD0036FBA84}" srcOrd="0" destOrd="0" parTransId="{7334C80A-BF8F-4FBB-9A6E-727FA4A40829}" sibTransId="{145D16B9-C1D0-4685-BE88-8623CEF4D941}"/>
    <dgm:cxn modelId="{2D3E1568-C9D2-4C37-A2BE-92D8FB9C13C7}" type="presOf" srcId="{32246A20-7C83-409D-A54B-3751552CD347}" destId="{55B82673-CAF0-4B50-939C-18347C432E4C}" srcOrd="0" destOrd="0" presId="urn:microsoft.com/office/officeart/2005/8/layout/radial5"/>
    <dgm:cxn modelId="{1CAF8706-C02C-44B8-82CB-200E2321A95D}" type="presOf" srcId="{812773BF-B949-4AFA-B49D-40777450BFD8}" destId="{C8249497-B3BE-4DCD-ADF1-C85256018D38}" srcOrd="1" destOrd="0" presId="urn:microsoft.com/office/officeart/2005/8/layout/radial5"/>
    <dgm:cxn modelId="{5C885007-BC18-4C80-A858-EECFFA12B997}" srcId="{5E6AAA7E-4652-41BB-A1E3-4FD0036FBA84}" destId="{C3677BE6-B17F-433D-88C0-48F5A338D309}" srcOrd="0" destOrd="0" parTransId="{72488360-25D3-432D-AA51-0B37CF4F519B}" sibTransId="{E156C04E-B013-448F-86E2-68D46ED79BD2}"/>
    <dgm:cxn modelId="{8E1E28C0-9E0F-4E86-9C05-9852497F2CDA}" type="presOf" srcId="{72488360-25D3-432D-AA51-0B37CF4F519B}" destId="{830A1A6B-B542-4BE3-B2EA-90D00872CACB}" srcOrd="0" destOrd="0" presId="urn:microsoft.com/office/officeart/2005/8/layout/radial5"/>
    <dgm:cxn modelId="{B3F429B3-0580-42A5-8009-8595D6620EBB}" type="presParOf" srcId="{55B82673-CAF0-4B50-939C-18347C432E4C}" destId="{490078BD-59FB-437E-9795-395BE485A861}" srcOrd="0" destOrd="0" presId="urn:microsoft.com/office/officeart/2005/8/layout/radial5"/>
    <dgm:cxn modelId="{45DF140A-0669-4905-AF02-9D25569028EC}" type="presParOf" srcId="{55B82673-CAF0-4B50-939C-18347C432E4C}" destId="{830A1A6B-B542-4BE3-B2EA-90D00872CACB}" srcOrd="1" destOrd="0" presId="urn:microsoft.com/office/officeart/2005/8/layout/radial5"/>
    <dgm:cxn modelId="{F076CFAD-5CDA-4021-8F67-758437E86226}" type="presParOf" srcId="{830A1A6B-B542-4BE3-B2EA-90D00872CACB}" destId="{EC6BE2DD-9AB0-4FC1-89D4-99A63EA819DF}" srcOrd="0" destOrd="0" presId="urn:microsoft.com/office/officeart/2005/8/layout/radial5"/>
    <dgm:cxn modelId="{06DABA61-98D0-4C45-99DD-A3EA1351B40C}" type="presParOf" srcId="{55B82673-CAF0-4B50-939C-18347C432E4C}" destId="{D2744682-3E6E-4722-8344-960D776F553B}" srcOrd="2" destOrd="0" presId="urn:microsoft.com/office/officeart/2005/8/layout/radial5"/>
    <dgm:cxn modelId="{E60CA576-B64F-4999-B676-6F34E719F060}" type="presParOf" srcId="{55B82673-CAF0-4B50-939C-18347C432E4C}" destId="{4FA1821B-6FD3-4D64-A371-EEFB4386C4A4}" srcOrd="3" destOrd="0" presId="urn:microsoft.com/office/officeart/2005/8/layout/radial5"/>
    <dgm:cxn modelId="{81FA921F-894F-4227-8C6D-1B95DCA62C08}" type="presParOf" srcId="{4FA1821B-6FD3-4D64-A371-EEFB4386C4A4}" destId="{18CC6CAF-28CB-4CED-96DA-353C36AD03B6}" srcOrd="0" destOrd="0" presId="urn:microsoft.com/office/officeart/2005/8/layout/radial5"/>
    <dgm:cxn modelId="{CF857840-C8C0-420D-9FD8-24C7627D05BE}" type="presParOf" srcId="{55B82673-CAF0-4B50-939C-18347C432E4C}" destId="{57C8050E-5EAF-4026-9FC4-C68AFAA13173}" srcOrd="4" destOrd="0" presId="urn:microsoft.com/office/officeart/2005/8/layout/radial5"/>
    <dgm:cxn modelId="{36F5AA6B-4568-4900-8619-CC0D52002D4B}" type="presParOf" srcId="{55B82673-CAF0-4B50-939C-18347C432E4C}" destId="{0240779B-201E-4DD2-80EB-948DEA11475D}" srcOrd="5" destOrd="0" presId="urn:microsoft.com/office/officeart/2005/8/layout/radial5"/>
    <dgm:cxn modelId="{46C92EB9-7970-4E0B-81EF-D08A776CFA71}" type="presParOf" srcId="{0240779B-201E-4DD2-80EB-948DEA11475D}" destId="{FDFFDB1C-7330-4FF2-9195-D97E0CFD3837}" srcOrd="0" destOrd="0" presId="urn:microsoft.com/office/officeart/2005/8/layout/radial5"/>
    <dgm:cxn modelId="{C88AA3D9-A1AE-4CAD-A56C-5FC20D4323E3}" type="presParOf" srcId="{55B82673-CAF0-4B50-939C-18347C432E4C}" destId="{D6C5088E-9832-4D19-821B-5A828F0DA3A5}" srcOrd="6" destOrd="0" presId="urn:microsoft.com/office/officeart/2005/8/layout/radial5"/>
    <dgm:cxn modelId="{369D2BC1-1F4E-47FE-8EE9-F349574D6773}" type="presParOf" srcId="{55B82673-CAF0-4B50-939C-18347C432E4C}" destId="{1ACE8769-EBD4-485C-AD7E-4E412EC40387}" srcOrd="7" destOrd="0" presId="urn:microsoft.com/office/officeart/2005/8/layout/radial5"/>
    <dgm:cxn modelId="{F9D6906A-220B-40C0-AEEB-A55529AA93DF}" type="presParOf" srcId="{1ACE8769-EBD4-485C-AD7E-4E412EC40387}" destId="{3F255955-EB49-41C8-AB97-AC3D3B03796B}" srcOrd="0" destOrd="0" presId="urn:microsoft.com/office/officeart/2005/8/layout/radial5"/>
    <dgm:cxn modelId="{0A011A25-093B-4C05-AD41-1713AF7C7A46}" type="presParOf" srcId="{55B82673-CAF0-4B50-939C-18347C432E4C}" destId="{682B385B-694A-4E81-9263-7C1C2275E958}" srcOrd="8" destOrd="0" presId="urn:microsoft.com/office/officeart/2005/8/layout/radial5"/>
    <dgm:cxn modelId="{C20F49FF-EFD6-4344-BB16-80A7D33CF0BF}" type="presParOf" srcId="{55B82673-CAF0-4B50-939C-18347C432E4C}" destId="{6C07A318-E551-42FC-B763-276FD54F3FC4}" srcOrd="9" destOrd="0" presId="urn:microsoft.com/office/officeart/2005/8/layout/radial5"/>
    <dgm:cxn modelId="{932694BA-19F1-4B11-B09B-5E0D27BA419D}" type="presParOf" srcId="{6C07A318-E551-42FC-B763-276FD54F3FC4}" destId="{C8249497-B3BE-4DCD-ADF1-C85256018D38}" srcOrd="0" destOrd="0" presId="urn:microsoft.com/office/officeart/2005/8/layout/radial5"/>
    <dgm:cxn modelId="{79A5F824-24A8-4AB0-9CD6-8A59EED920C9}" type="presParOf" srcId="{55B82673-CAF0-4B50-939C-18347C432E4C}" destId="{2E25A6F2-AC21-4B2D-B228-47FA35389AA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78BD-59FB-437E-9795-395BE485A861}">
      <dsp:nvSpPr>
        <dsp:cNvPr id="0" name=""/>
        <dsp:cNvSpPr/>
      </dsp:nvSpPr>
      <dsp:spPr>
        <a:xfrm>
          <a:off x="3187630" y="1789587"/>
          <a:ext cx="1730812" cy="11629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New word</a:t>
          </a:r>
          <a:endParaRPr lang="en-GB" sz="2700" kern="1200" dirty="0"/>
        </a:p>
      </dsp:txBody>
      <dsp:txXfrm>
        <a:off x="3441102" y="1959898"/>
        <a:ext cx="1223868" cy="822332"/>
      </dsp:txXfrm>
    </dsp:sp>
    <dsp:sp modelId="{830A1A6B-B542-4BE3-B2EA-90D00872CACB}">
      <dsp:nvSpPr>
        <dsp:cNvPr id="0" name=""/>
        <dsp:cNvSpPr/>
      </dsp:nvSpPr>
      <dsp:spPr>
        <a:xfrm rot="17081632">
          <a:off x="4117839" y="1295120"/>
          <a:ext cx="318667" cy="442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153514" y="1429843"/>
        <a:ext cx="223067" cy="265456"/>
      </dsp:txXfrm>
    </dsp:sp>
    <dsp:sp modelId="{D2744682-3E6E-4722-8344-960D776F553B}">
      <dsp:nvSpPr>
        <dsp:cNvPr id="0" name=""/>
        <dsp:cNvSpPr/>
      </dsp:nvSpPr>
      <dsp:spPr>
        <a:xfrm>
          <a:off x="3645260" y="1551"/>
          <a:ext cx="1736908" cy="12254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leisure</a:t>
          </a:r>
          <a:endParaRPr lang="en-GB" sz="2300" kern="1200" dirty="0"/>
        </a:p>
      </dsp:txBody>
      <dsp:txXfrm>
        <a:off x="3899624" y="181019"/>
        <a:ext cx="1228180" cy="866551"/>
      </dsp:txXfrm>
    </dsp:sp>
    <dsp:sp modelId="{4FA1821B-6FD3-4D64-A371-EEFB4386C4A4}">
      <dsp:nvSpPr>
        <dsp:cNvPr id="0" name=""/>
        <dsp:cNvSpPr/>
      </dsp:nvSpPr>
      <dsp:spPr>
        <a:xfrm rot="19261">
          <a:off x="5060136" y="2156449"/>
          <a:ext cx="341437" cy="442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5060137" y="2244648"/>
        <a:ext cx="239006" cy="265456"/>
      </dsp:txXfrm>
    </dsp:sp>
    <dsp:sp modelId="{57C8050E-5EAF-4026-9FC4-C68AFAA13173}">
      <dsp:nvSpPr>
        <dsp:cNvPr id="0" name=""/>
        <dsp:cNvSpPr/>
      </dsp:nvSpPr>
      <dsp:spPr>
        <a:xfrm>
          <a:off x="5562602" y="1733550"/>
          <a:ext cx="1662919" cy="130126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reporter</a:t>
          </a:r>
          <a:endParaRPr lang="en-GB" sz="2300" kern="1200" dirty="0"/>
        </a:p>
      </dsp:txBody>
      <dsp:txXfrm>
        <a:off x="5806131" y="1924115"/>
        <a:ext cx="1175861" cy="920130"/>
      </dsp:txXfrm>
    </dsp:sp>
    <dsp:sp modelId="{0240779B-201E-4DD2-80EB-948DEA11475D}">
      <dsp:nvSpPr>
        <dsp:cNvPr id="0" name=""/>
        <dsp:cNvSpPr/>
      </dsp:nvSpPr>
      <dsp:spPr>
        <a:xfrm rot="4241883">
          <a:off x="4204980" y="2918285"/>
          <a:ext cx="234375" cy="442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228515" y="2973591"/>
        <a:ext cx="164063" cy="265456"/>
      </dsp:txXfrm>
    </dsp:sp>
    <dsp:sp modelId="{D6C5088E-9832-4D19-821B-5A828F0DA3A5}">
      <dsp:nvSpPr>
        <dsp:cNvPr id="0" name=""/>
        <dsp:cNvSpPr/>
      </dsp:nvSpPr>
      <dsp:spPr>
        <a:xfrm>
          <a:off x="3707161" y="3336231"/>
          <a:ext cx="1811744" cy="126751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magazine</a:t>
          </a:r>
          <a:endParaRPr lang="en-GB" sz="2300" kern="1200" dirty="0"/>
        </a:p>
      </dsp:txBody>
      <dsp:txXfrm>
        <a:off x="3972485" y="3521855"/>
        <a:ext cx="1281096" cy="896270"/>
      </dsp:txXfrm>
    </dsp:sp>
    <dsp:sp modelId="{1ACE8769-EBD4-485C-AD7E-4E412EC40387}">
      <dsp:nvSpPr>
        <dsp:cNvPr id="0" name=""/>
        <dsp:cNvSpPr/>
      </dsp:nvSpPr>
      <dsp:spPr>
        <a:xfrm rot="9529549">
          <a:off x="2837997" y="2553912"/>
          <a:ext cx="343821" cy="442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2937661" y="2623770"/>
        <a:ext cx="240675" cy="265456"/>
      </dsp:txXfrm>
    </dsp:sp>
    <dsp:sp modelId="{682B385B-694A-4E81-9263-7C1C2275E958}">
      <dsp:nvSpPr>
        <dsp:cNvPr id="0" name=""/>
        <dsp:cNvSpPr/>
      </dsp:nvSpPr>
      <dsp:spPr>
        <a:xfrm>
          <a:off x="990673" y="2554723"/>
          <a:ext cx="1817118" cy="1301260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pleasure</a:t>
          </a:r>
          <a:endParaRPr lang="en-GB" sz="2300" kern="1200" dirty="0"/>
        </a:p>
      </dsp:txBody>
      <dsp:txXfrm>
        <a:off x="1256784" y="2745288"/>
        <a:ext cx="1284896" cy="920130"/>
      </dsp:txXfrm>
    </dsp:sp>
    <dsp:sp modelId="{6C07A318-E551-42FC-B763-276FD54F3FC4}">
      <dsp:nvSpPr>
        <dsp:cNvPr id="0" name=""/>
        <dsp:cNvSpPr/>
      </dsp:nvSpPr>
      <dsp:spPr>
        <a:xfrm rot="12422065">
          <a:off x="3026008" y="1645396"/>
          <a:ext cx="311639" cy="442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3114392" y="1755129"/>
        <a:ext cx="218147" cy="265456"/>
      </dsp:txXfrm>
    </dsp:sp>
    <dsp:sp modelId="{2E25A6F2-AC21-4B2D-B228-47FA35389AA2}">
      <dsp:nvSpPr>
        <dsp:cNvPr id="0" name=""/>
        <dsp:cNvSpPr/>
      </dsp:nvSpPr>
      <dsp:spPr>
        <a:xfrm>
          <a:off x="1295406" y="742945"/>
          <a:ext cx="1684090" cy="130126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internet</a:t>
          </a:r>
          <a:endParaRPr lang="en-GB" sz="2300" kern="1200" dirty="0"/>
        </a:p>
      </dsp:txBody>
      <dsp:txXfrm>
        <a:off x="1542035" y="933510"/>
        <a:ext cx="1190832" cy="92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7F446-6D3A-43E5-ABCC-4093F00FB55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16B5-4985-453E-BA71-F59319448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C16B5-4985-453E-BA71-F593194485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5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C16B5-4985-453E-BA71-F593194485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7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C16B5-4985-453E-BA71-F593194485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9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8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4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9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0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5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8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2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4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1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4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4EC1-073C-4A1D-84C1-3FA8C0E7C5A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0B6F-A93E-423A-877E-623D9D7C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123478"/>
            <a:ext cx="91450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0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36562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107504" y="1347614"/>
            <a:ext cx="2335560" cy="1392684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rgbClr val="FF0000"/>
                </a:solidFill>
              </a:rPr>
              <a:t>Reporter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/>
              <a:t>I</a:t>
            </a:r>
            <a:r>
              <a:rPr lang="en-GB" sz="4000" dirty="0" smtClean="0"/>
              <a:t>nformer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25452" y="3312532"/>
            <a:ext cx="5760640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a reporter.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5122" name="Picture 2" descr="sports news reporter funny scene with bd cricketers .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7534"/>
            <a:ext cx="3851287" cy="216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080120" cy="1584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64554"/>
            <a:ext cx="12241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111889" y="1026019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pleasure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joy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3" y="3260577"/>
            <a:ext cx="6696744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It’s my pleasure.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6146" name="Picture 2" descr="Happiness is a State of Mind | Happiness Dialog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852"/>
            <a:ext cx="3495228" cy="262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spend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696867" y="1373510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pass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How do you spend your  leisure time?.</a:t>
            </a:r>
          </a:p>
        </p:txBody>
      </p:sp>
      <p:pic>
        <p:nvPicPr>
          <p:cNvPr id="7170" name="Picture 2" descr="Ten Creative Ways to Spend Quality Time with Your K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82" y="1020844"/>
            <a:ext cx="3600400" cy="15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48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>
          <a:xfrm>
            <a:off x="357158" y="0"/>
            <a:ext cx="8572528" cy="132874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7614"/>
            <a:ext cx="4974336" cy="3414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5910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43207" y="4486857"/>
            <a:ext cx="8857586" cy="5866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510"/>
            <a:ext cx="8928992" cy="437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White jasmine flower | PNG Images PSD Free Download - Pikbes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6" l="444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1870"/>
            <a:ext cx="1342327" cy="13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hite jasmine flower | PNG Images PSD Free Download - Pikbes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6" l="444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17823"/>
            <a:ext cx="1342327" cy="13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6" y="-57577"/>
            <a:ext cx="9175126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3435846"/>
            <a:ext cx="6984776" cy="649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Sima</a:t>
            </a:r>
            <a:r>
              <a:rPr lang="en-US" dirty="0" smtClean="0">
                <a:solidFill>
                  <a:srgbClr val="FF0000"/>
                </a:solidFill>
              </a:rPr>
              <a:t>: Sure. No problem. It’s my pleasure</a:t>
            </a:r>
            <a:r>
              <a:rPr lang="en-US" dirty="0" smtClean="0"/>
              <a:t>.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51720" y="1217885"/>
            <a:ext cx="6655147" cy="1356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</a:t>
            </a:r>
            <a:r>
              <a:rPr lang="en-US" dirty="0" smtClean="0"/>
              <a:t>: Hi, my friend! </a:t>
            </a:r>
            <a:r>
              <a:rPr lang="en-US" dirty="0" err="1" smtClean="0"/>
              <a:t>Nasreen</a:t>
            </a:r>
            <a:r>
              <a:rPr lang="en-US" dirty="0" smtClean="0"/>
              <a:t> and I are reporters for the English Club Magazine. Would you mind answering some questions ?  </a:t>
            </a:r>
            <a:endParaRPr lang="en-GB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1510"/>
            <a:ext cx="17281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9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424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30951" y="4443958"/>
            <a:ext cx="8857586" cy="5866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836158" y="3024308"/>
            <a:ext cx="1013009" cy="1116770"/>
            <a:chOff x="318636" y="555526"/>
            <a:chExt cx="1324112" cy="11167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1" t="8828" r="20321" b="27875"/>
            <a:stretch/>
          </p:blipFill>
          <p:spPr>
            <a:xfrm>
              <a:off x="323528" y="555526"/>
              <a:ext cx="1296144" cy="10801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Oval Callout 18"/>
            <p:cNvSpPr/>
            <p:nvPr/>
          </p:nvSpPr>
          <p:spPr>
            <a:xfrm rot="16639164">
              <a:off x="424213" y="453761"/>
              <a:ext cx="1112958" cy="1324112"/>
            </a:xfrm>
            <a:prstGeom prst="wedgeEllipseCallout">
              <a:avLst>
                <a:gd name="adj1" fmla="val -10853"/>
                <a:gd name="adj2" fmla="val -10963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4680" y="1150774"/>
            <a:ext cx="1027448" cy="1180181"/>
            <a:chOff x="3472544" y="1463214"/>
            <a:chExt cx="1134928" cy="11129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Oval Callout 21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4680" y="3455124"/>
            <a:ext cx="6984776" cy="649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Sima:I’m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Sima</a:t>
            </a:r>
            <a:r>
              <a:rPr lang="en-US" dirty="0" smtClean="0">
                <a:solidFill>
                  <a:srgbClr val="FF0000"/>
                </a:solidFill>
              </a:rPr>
              <a:t>. I’m in class 5..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17885"/>
            <a:ext cx="6192688" cy="1356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</a:t>
            </a:r>
            <a:r>
              <a:rPr lang="en-US" dirty="0" smtClean="0"/>
              <a:t>: Could you tell me your name</a:t>
            </a:r>
          </a:p>
          <a:p>
            <a:r>
              <a:rPr lang="en-US" dirty="0" smtClean="0"/>
              <a:t> and which class you are in 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41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853812" y="3219822"/>
            <a:ext cx="1013009" cy="1116770"/>
            <a:chOff x="318636" y="555526"/>
            <a:chExt cx="1324112" cy="11167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1" t="8828" r="20321" b="27875"/>
            <a:stretch/>
          </p:blipFill>
          <p:spPr>
            <a:xfrm>
              <a:off x="323528" y="555526"/>
              <a:ext cx="1296144" cy="10801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Oval Callout 18"/>
            <p:cNvSpPr/>
            <p:nvPr/>
          </p:nvSpPr>
          <p:spPr>
            <a:xfrm rot="16639164">
              <a:off x="424213" y="453761"/>
              <a:ext cx="1112958" cy="1324112"/>
            </a:xfrm>
            <a:prstGeom prst="wedgeEllipseCallout">
              <a:avLst>
                <a:gd name="adj1" fmla="val -10853"/>
                <a:gd name="adj2" fmla="val -10963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4680" y="1150774"/>
            <a:ext cx="1027448" cy="1180181"/>
            <a:chOff x="3472544" y="1463214"/>
            <a:chExt cx="1134928" cy="11129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Oval Callout 21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9512" y="2859782"/>
            <a:ext cx="6979608" cy="184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>
                <a:gd name="adj" fmla="val 48363"/>
              </a:avLst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Sima</a:t>
            </a:r>
            <a:r>
              <a:rPr lang="en-US" dirty="0" smtClean="0">
                <a:solidFill>
                  <a:srgbClr val="FF0000"/>
                </a:solidFill>
              </a:rPr>
              <a:t>: Well, I like to walk in the park. I also like to sing .My cousin lives in the </a:t>
            </a:r>
            <a:r>
              <a:rPr lang="en-US" dirty="0" err="1" smtClean="0">
                <a:solidFill>
                  <a:srgbClr val="FF0000"/>
                </a:solidFill>
              </a:rPr>
              <a:t>Uk</a:t>
            </a:r>
            <a:r>
              <a:rPr lang="en-US" dirty="0" smtClean="0">
                <a:solidFill>
                  <a:srgbClr val="FF0000"/>
                </a:solidFill>
              </a:rPr>
              <a:t>. Sometimes I talk to her and her friends on the internet.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1" y="1488783"/>
            <a:ext cx="5832646" cy="504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>
                <a:gd name="adj" fmla="val 48472"/>
              </a:avLst>
            </a:prstTxWarp>
            <a:spAutoFit/>
          </a:bodyPr>
          <a:lstStyle/>
          <a:p>
            <a:r>
              <a:rPr lang="en-US" dirty="0" err="1" smtClean="0"/>
              <a:t>Tamal</a:t>
            </a:r>
            <a:r>
              <a:rPr lang="en-US" dirty="0" smtClean="0"/>
              <a:t>: How do you spend your leisure time? 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855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9173" y="4467704"/>
            <a:ext cx="8857586" cy="58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87129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6350" h="698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30" y="1106800"/>
            <a:ext cx="6012904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484530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8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8964488" cy="4903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99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" y="5147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6" name="12-Point Star 5"/>
          <p:cNvSpPr/>
          <p:nvPr/>
        </p:nvSpPr>
        <p:spPr bwMode="auto">
          <a:xfrm>
            <a:off x="2123728" y="195486"/>
            <a:ext cx="3744416" cy="723900"/>
          </a:xfrm>
          <a:prstGeom prst="star12">
            <a:avLst>
              <a:gd name="adj" fmla="val 40358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 smtClean="0"/>
              <a:t>INDIVIDUAL  WORK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9173" y="4467704"/>
            <a:ext cx="8857586" cy="58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2"/>
            <a:ext cx="4104456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0395" y="843558"/>
            <a:ext cx="5904656" cy="607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Practise the conversation with your partner.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3930" y="4473407"/>
            <a:ext cx="8857586" cy="58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89289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09550"/>
            <a:ext cx="80010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>
              <a:defRPr/>
            </a:pPr>
            <a:r>
              <a:rPr lang="en-GB" dirty="0" smtClean="0"/>
              <a:t>1In which class does </a:t>
            </a:r>
            <a:r>
              <a:rPr lang="en-GB" dirty="0" err="1" smtClean="0"/>
              <a:t>Sima</a:t>
            </a:r>
            <a:r>
              <a:rPr lang="en-GB" dirty="0" smtClean="0"/>
              <a:t> read in?</a:t>
            </a:r>
          </a:p>
          <a:p>
            <a:pPr>
              <a:defRPr/>
            </a:pPr>
            <a:r>
              <a:rPr lang="en-GB" dirty="0" smtClean="0"/>
              <a:t>2.In which class does </a:t>
            </a:r>
            <a:r>
              <a:rPr lang="en-GB" dirty="0" err="1" smtClean="0"/>
              <a:t>Biju</a:t>
            </a:r>
            <a:r>
              <a:rPr lang="en-GB" dirty="0" smtClean="0"/>
              <a:t> read in?</a:t>
            </a:r>
          </a:p>
          <a:p>
            <a:pPr>
              <a:defRPr/>
            </a:pPr>
            <a:r>
              <a:rPr lang="en-GB" dirty="0" smtClean="0"/>
              <a:t>3.What is </a:t>
            </a:r>
            <a:r>
              <a:rPr lang="en-GB" dirty="0" err="1" smtClean="0"/>
              <a:t>Nasreen</a:t>
            </a:r>
            <a:r>
              <a:rPr lang="en-GB" dirty="0" smtClean="0"/>
              <a:t>?</a:t>
            </a:r>
            <a:endParaRPr lang="en-GB" dirty="0"/>
          </a:p>
          <a:p>
            <a:pPr>
              <a:defRPr/>
            </a:pPr>
            <a:r>
              <a:rPr lang="en-GB" dirty="0" smtClean="0"/>
              <a:t>4.What is </a:t>
            </a:r>
            <a:r>
              <a:rPr lang="en-GB" dirty="0" err="1" smtClean="0"/>
              <a:t>Tamal</a:t>
            </a:r>
            <a:r>
              <a:rPr lang="en-GB" dirty="0" smtClean="0"/>
              <a:t>?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4139952" y="209550"/>
            <a:ext cx="4032448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smtClean="0"/>
              <a:t>GROUP WORK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21358" y="4476750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2946" y="146217"/>
            <a:ext cx="6715472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1.Sima reads in class 5.</a:t>
            </a:r>
          </a:p>
          <a:p>
            <a:pPr>
              <a:defRPr/>
            </a:pPr>
            <a:r>
              <a:rPr lang="en-GB" dirty="0" smtClean="0"/>
              <a:t>2.Biju reads in class 5.</a:t>
            </a:r>
            <a:endParaRPr lang="en-GB" dirty="0"/>
          </a:p>
          <a:p>
            <a:pPr>
              <a:defRPr/>
            </a:pPr>
            <a:r>
              <a:rPr lang="en-GB" dirty="0" smtClean="0">
                <a:solidFill>
                  <a:srgbClr val="7030A0"/>
                </a:solidFill>
              </a:rPr>
              <a:t>3.Nasreen is a reporter</a:t>
            </a:r>
            <a:r>
              <a:rPr lang="en-GB" dirty="0" smtClean="0"/>
              <a:t>.</a:t>
            </a:r>
            <a:endParaRPr lang="en-GB" dirty="0"/>
          </a:p>
          <a:p>
            <a:pPr>
              <a:defRPr/>
            </a:pPr>
            <a:r>
              <a:rPr lang="en-GB" dirty="0" smtClean="0"/>
              <a:t>4.Tamal is a reporter.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43207" y="4445803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6"/>
          <p:cNvSpPr>
            <a:spLocks noChangeArrowheads="1"/>
          </p:cNvSpPr>
          <p:nvPr/>
        </p:nvSpPr>
        <p:spPr bwMode="auto">
          <a:xfrm>
            <a:off x="1752600" y="209550"/>
            <a:ext cx="5378450" cy="1109663"/>
          </a:xfrm>
          <a:prstGeom prst="bevel">
            <a:avLst>
              <a:gd name="adj" fmla="val 1053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Bingo game</a:t>
            </a:r>
            <a:endParaRPr lang="en-GB" sz="600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280986" y="149633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leisure</a:t>
            </a:r>
            <a:endParaRPr lang="en-GB" dirty="0"/>
          </a:p>
        </p:txBody>
      </p:sp>
      <p:sp>
        <p:nvSpPr>
          <p:cNvPr id="6" name="Frame 5"/>
          <p:cNvSpPr/>
          <p:nvPr/>
        </p:nvSpPr>
        <p:spPr bwMode="auto">
          <a:xfrm>
            <a:off x="280986" y="25399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cousin</a:t>
            </a:r>
            <a:endParaRPr lang="en-GB" dirty="0"/>
          </a:p>
        </p:txBody>
      </p:sp>
      <p:sp>
        <p:nvSpPr>
          <p:cNvPr id="7" name="Frame 6"/>
          <p:cNvSpPr/>
          <p:nvPr/>
        </p:nvSpPr>
        <p:spPr bwMode="auto">
          <a:xfrm>
            <a:off x="2611388" y="2781295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problem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 bwMode="auto">
          <a:xfrm>
            <a:off x="2555776" y="1562098"/>
            <a:ext cx="1711424" cy="977903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magazine</a:t>
            </a:r>
            <a:endParaRPr lang="en-GB" dirty="0"/>
          </a:p>
        </p:txBody>
      </p:sp>
      <p:sp>
        <p:nvSpPr>
          <p:cNvPr id="9" name="Frame 8"/>
          <p:cNvSpPr/>
          <p:nvPr/>
        </p:nvSpPr>
        <p:spPr bwMode="auto">
          <a:xfrm>
            <a:off x="280986" y="363855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question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 bwMode="auto">
          <a:xfrm>
            <a:off x="5029200" y="15620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reporter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 bwMode="auto">
          <a:xfrm>
            <a:off x="5029200" y="278129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pleasure</a:t>
            </a:r>
            <a:endParaRPr lang="en-GB" dirty="0"/>
          </a:p>
        </p:txBody>
      </p:sp>
      <p:sp>
        <p:nvSpPr>
          <p:cNvPr id="12" name="Frame 11"/>
          <p:cNvSpPr/>
          <p:nvPr/>
        </p:nvSpPr>
        <p:spPr bwMode="auto">
          <a:xfrm>
            <a:off x="7215187" y="1428293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 bwMode="auto">
          <a:xfrm>
            <a:off x="7194323" y="266064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internet</a:t>
            </a:r>
            <a:endParaRPr lang="en-GB" dirty="0"/>
          </a:p>
        </p:txBody>
      </p:sp>
      <p:sp>
        <p:nvSpPr>
          <p:cNvPr id="14" name="Frame 13"/>
          <p:cNvSpPr/>
          <p:nvPr/>
        </p:nvSpPr>
        <p:spPr bwMode="auto">
          <a:xfrm>
            <a:off x="7215187" y="37591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sometime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43207" y="4616452"/>
            <a:ext cx="8857586" cy="4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>
            <a:spLocks noChangeArrowheads="1"/>
          </p:cNvSpPr>
          <p:nvPr/>
        </p:nvSpPr>
        <p:spPr bwMode="auto">
          <a:xfrm>
            <a:off x="1676400" y="895350"/>
            <a:ext cx="5791200" cy="1533525"/>
          </a:xfrm>
          <a:prstGeom prst="bevel">
            <a:avLst>
              <a:gd name="adj" fmla="val 1528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GB" sz="4800">
                <a:solidFill>
                  <a:schemeClr val="bg1"/>
                </a:solidFill>
              </a:rPr>
              <a:t>One day one word</a:t>
            </a:r>
          </a:p>
        </p:txBody>
      </p:sp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1898011" y="3003798"/>
            <a:ext cx="5338286" cy="1114624"/>
          </a:xfrm>
          <a:prstGeom prst="bevel">
            <a:avLst>
              <a:gd name="adj" fmla="val 17565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leisure-</a:t>
            </a:r>
            <a:r>
              <a:rPr lang="en-GB" sz="6000" dirty="0" err="1" smtClean="0">
                <a:solidFill>
                  <a:schemeClr val="bg1"/>
                </a:solidFill>
              </a:rPr>
              <a:t>অবসর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477072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075806"/>
            <a:ext cx="5400600" cy="130543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6537"/>
              </a:avLst>
            </a:prstTxWarp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Goodbye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57150"/>
            <a:ext cx="7992888" cy="769441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</a:t>
            </a:r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Lesson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INFORMATION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88" y="884406"/>
            <a:ext cx="3340812" cy="35394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/>
              <a:t>Subject </a:t>
            </a:r>
            <a:r>
              <a:rPr lang="en-US" sz="3200" dirty="0"/>
              <a:t>: English</a:t>
            </a:r>
          </a:p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 smtClean="0"/>
              <a:t>Lesson :1-2</a:t>
            </a:r>
          </a:p>
          <a:p>
            <a:pPr>
              <a:defRPr/>
            </a:pPr>
            <a:r>
              <a:rPr lang="en-US" sz="3200" dirty="0" smtClean="0"/>
              <a:t>Unit:4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 : A(Hi…..</a:t>
            </a:r>
          </a:p>
          <a:p>
            <a:pPr>
              <a:defRPr/>
            </a:pPr>
            <a:r>
              <a:rPr lang="en-US" sz="3200" dirty="0" smtClean="0"/>
              <a:t>internet)</a:t>
            </a:r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7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3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913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23263" y="4463761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50" y="112713"/>
            <a:ext cx="68008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059582"/>
            <a:ext cx="8596064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intonation.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Writing:5.1.3-read silently with understanding dialogue.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04" y="123478"/>
            <a:ext cx="157579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37195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What can you see in the picture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516" y="4299942"/>
            <a:ext cx="8784976" cy="7293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We can see here 4 persons are talking.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12383" r="16010" b="66220"/>
          <a:stretch/>
        </p:blipFill>
        <p:spPr bwMode="auto">
          <a:xfrm>
            <a:off x="1194507" y="629099"/>
            <a:ext cx="6754985" cy="300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-164554"/>
            <a:ext cx="864096" cy="1368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6409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-93311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575316"/>
            <a:ext cx="7992888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sz="1400" dirty="0"/>
              <a:t>Our todays lesson is </a:t>
            </a:r>
            <a:r>
              <a:rPr lang="en-GB" dirty="0" smtClean="0"/>
              <a:t>“ </a:t>
            </a:r>
            <a:r>
              <a:rPr lang="en-GB" dirty="0" smtClean="0">
                <a:solidFill>
                  <a:srgbClr val="FF0000"/>
                </a:solidFill>
              </a:rPr>
              <a:t>Leisure time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7" name="Picture 10" descr="Flowers Clipart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8213"/>
            <a:ext cx="42005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7490908"/>
              </p:ext>
            </p:extLst>
          </p:nvPr>
        </p:nvGraphicFramePr>
        <p:xfrm>
          <a:off x="228600" y="0"/>
          <a:ext cx="86106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10248"/>
            <a:ext cx="8857586" cy="58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5486"/>
            <a:ext cx="1656184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" y="51470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leisure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Free time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How do you spend your  leisure time?.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sp>
        <p:nvSpPr>
          <p:cNvPr id="3" name="AutoShape 2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appy People Spending Leisure Time In Pink Cherry Tree Park... Stock Photo,  Picture And Royalty Free Image. Image 151326781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17" y="629289"/>
            <a:ext cx="3942729" cy="2417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40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" y="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magazine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228184" y="1204280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journal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reading a magazine.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55526"/>
            <a:ext cx="36004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317</Words>
  <Application>Microsoft Office PowerPoint</Application>
  <PresentationFormat>On-screen Show (16:9)</PresentationFormat>
  <Paragraphs>84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BABUL</dc:creator>
  <cp:lastModifiedBy>NOAGAON GPS</cp:lastModifiedBy>
  <cp:revision>27</cp:revision>
  <dcterms:created xsi:type="dcterms:W3CDTF">2021-05-23T14:34:40Z</dcterms:created>
  <dcterms:modified xsi:type="dcterms:W3CDTF">2021-06-30T15:26:31Z</dcterms:modified>
</cp:coreProperties>
</file>