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8" r:id="rId3"/>
    <p:sldId id="260" r:id="rId4"/>
    <p:sldId id="277" r:id="rId5"/>
    <p:sldId id="278" r:id="rId6"/>
    <p:sldId id="279" r:id="rId7"/>
    <p:sldId id="280" r:id="rId8"/>
    <p:sldId id="281" r:id="rId9"/>
    <p:sldId id="317" r:id="rId10"/>
    <p:sldId id="282" r:id="rId11"/>
    <p:sldId id="283" r:id="rId12"/>
    <p:sldId id="315" r:id="rId13"/>
    <p:sldId id="318" r:id="rId14"/>
    <p:sldId id="284" r:id="rId15"/>
    <p:sldId id="286" r:id="rId16"/>
    <p:sldId id="287" r:id="rId17"/>
    <p:sldId id="288" r:id="rId18"/>
    <p:sldId id="290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8A92B-1C9D-48D0-B864-77D97D9A188F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F655C-BBE4-4F97-8CDD-0C81C9B7C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0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মাদারবোর্ডের</a:t>
            </a:r>
            <a:r>
              <a:rPr lang="en-US" dirty="0"/>
              <a:t> </a:t>
            </a:r>
            <a:r>
              <a:rPr lang="en-US" dirty="0" err="1"/>
              <a:t>সাথে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স্লট</a:t>
            </a:r>
            <a:r>
              <a:rPr lang="en-US" dirty="0"/>
              <a:t> </a:t>
            </a:r>
            <a:r>
              <a:rPr lang="en-US" dirty="0" err="1"/>
              <a:t>থাকে</a:t>
            </a:r>
            <a:r>
              <a:rPr lang="en-US" dirty="0"/>
              <a:t> </a:t>
            </a:r>
            <a:r>
              <a:rPr lang="en-US" dirty="0" err="1"/>
              <a:t>তোমরা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8E3D-F1BD-4D4F-B7DE-0DA91B7AAD28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D69-CA57-4D34-977D-093DD5E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8E3D-F1BD-4D4F-B7DE-0DA91B7AAD28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D69-CA57-4D34-977D-093DD5E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1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8E3D-F1BD-4D4F-B7DE-0DA91B7AAD28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D69-CA57-4D34-977D-093DD5E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5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8E3D-F1BD-4D4F-B7DE-0DA91B7AAD28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D69-CA57-4D34-977D-093DD5E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7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8E3D-F1BD-4D4F-B7DE-0DA91B7AAD28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D69-CA57-4D34-977D-093DD5E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8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8E3D-F1BD-4D4F-B7DE-0DA91B7AAD28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D69-CA57-4D34-977D-093DD5E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8E3D-F1BD-4D4F-B7DE-0DA91B7AAD28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D69-CA57-4D34-977D-093DD5E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8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8E3D-F1BD-4D4F-B7DE-0DA91B7AAD28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D69-CA57-4D34-977D-093DD5E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7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8E3D-F1BD-4D4F-B7DE-0DA91B7AAD28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D69-CA57-4D34-977D-093DD5E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8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8E3D-F1BD-4D4F-B7DE-0DA91B7AAD28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D69-CA57-4D34-977D-093DD5E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9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8E3D-F1BD-4D4F-B7DE-0DA91B7AAD28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3D69-CA57-4D34-977D-093DD5E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7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78E3D-F1BD-4D4F-B7DE-0DA91B7AAD28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3D69-CA57-4D34-977D-093DD5E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8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jp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3.jp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jpg"/><Relationship Id="rId4" Type="http://schemas.openxmlformats.org/officeDocument/2006/relationships/image" Target="../media/image21.gif"/><Relationship Id="rId9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29216" y="363255"/>
            <a:ext cx="8094536" cy="147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User\Desktop\image_7571_160956193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17" y="2004166"/>
            <a:ext cx="8094535" cy="53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8886" y="1371600"/>
            <a:ext cx="267941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3200" b="1" dirty="0">
              <a:ln w="1143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5504" y="5029200"/>
            <a:ext cx="2679410" cy="76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Port Part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5600" y="5029200"/>
            <a:ext cx="2679410" cy="76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Slot Part</a:t>
            </a:r>
          </a:p>
        </p:txBody>
      </p:sp>
      <p:cxnSp>
        <p:nvCxnSpPr>
          <p:cNvPr id="5" name="Straight Arrow Connector 4"/>
          <p:cNvCxnSpPr>
            <a:stCxn id="2" idx="2"/>
          </p:cNvCxnSpPr>
          <p:nvPr/>
        </p:nvCxnSpPr>
        <p:spPr>
          <a:xfrm>
            <a:off x="5538591" y="21336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15148" y="25527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30496" y="25527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85652" y="2552700"/>
            <a:ext cx="48449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4" r="3249" b="2295"/>
          <a:stretch/>
        </p:blipFill>
        <p:spPr>
          <a:xfrm>
            <a:off x="6810897" y="3048002"/>
            <a:ext cx="2498190" cy="182879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2" b="10843"/>
          <a:stretch/>
        </p:blipFill>
        <p:spPr>
          <a:xfrm>
            <a:off x="1905000" y="3047999"/>
            <a:ext cx="2602281" cy="182879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976793" y="304800"/>
            <a:ext cx="6949702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2800" b="1" dirty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800" b="1" dirty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b="1" dirty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b="1" dirty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endParaRPr lang="en-US" sz="2800" b="1" dirty="0">
              <a:ln w="1143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0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4981917" cy="3929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799" y="5384393"/>
            <a:ext cx="8934681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অত্যাবশ্যকীয়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চিপসেট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(Chipset)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47123"/>
            <a:ext cx="5677705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90" y="1981201"/>
            <a:ext cx="4738610" cy="2922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2" t="3333" r="15354" b="2387"/>
          <a:stretch/>
        </p:blipFill>
        <p:spPr>
          <a:xfrm>
            <a:off x="2523840" y="2362201"/>
            <a:ext cx="2376993" cy="2328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5844" y="5417404"/>
            <a:ext cx="4289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সকেট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0962" y="329626"/>
            <a:ext cx="1005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যন্ত্রাংশের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1143000"/>
            <a:ext cx="10820400" cy="0"/>
          </a:xfrm>
          <a:prstGeom prst="line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t="35832" b="19162"/>
          <a:stretch/>
        </p:blipFill>
        <p:spPr>
          <a:xfrm>
            <a:off x="6113996" y="1981201"/>
            <a:ext cx="4249204" cy="2909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t="37667" r="8304" b="36560"/>
          <a:stretch/>
        </p:blipFill>
        <p:spPr bwMode="auto">
          <a:xfrm>
            <a:off x="1371600" y="2810012"/>
            <a:ext cx="4443542" cy="126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50940" y="5308938"/>
            <a:ext cx="21884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60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600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0833" y="5319253"/>
            <a:ext cx="2034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চিপসেট</a:t>
            </a:r>
            <a:endParaRPr lang="en-US" sz="6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36" y="1559387"/>
            <a:ext cx="5179064" cy="3599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5" t="34570" r="16672" b="27823"/>
          <a:stretch/>
        </p:blipFill>
        <p:spPr>
          <a:xfrm>
            <a:off x="3270236" y="1932017"/>
            <a:ext cx="5645165" cy="30230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90024" y="5294190"/>
            <a:ext cx="1767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রম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81" y="2020722"/>
            <a:ext cx="4919283" cy="2627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67201" y="5334001"/>
            <a:ext cx="4168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ক্লক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জেনারেটর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86890" y="5308938"/>
            <a:ext cx="383791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s-IN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</a:t>
            </a:r>
            <a:r>
              <a:rPr lang="en-US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নশান স্লট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68" y="1600201"/>
            <a:ext cx="4192332" cy="3481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50" y="1752601"/>
            <a:ext cx="4683951" cy="3526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94" y="1731778"/>
            <a:ext cx="4651407" cy="3526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440480" y="5319253"/>
            <a:ext cx="501772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as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পাওয়ার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সংযোগ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477000" y="2438400"/>
            <a:ext cx="2438400" cy="1981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38956" y="1870298"/>
            <a:ext cx="3020310" cy="263876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927852" y="1900346"/>
            <a:ext cx="4454148" cy="236685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20267048">
            <a:off x="6548523" y="2373151"/>
            <a:ext cx="4022961" cy="165203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20267048">
            <a:off x="1534595" y="2525551"/>
            <a:ext cx="4022961" cy="165203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51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/>
      <p:bldP spid="13" grpId="1"/>
      <p:bldP spid="14" grpId="0"/>
      <p:bldP spid="14" grpId="1"/>
      <p:bldP spid="18" grpId="0"/>
      <p:bldP spid="18" grpId="1"/>
      <p:bldP spid="20" grpId="0"/>
      <p:bldP spid="20" grpId="1"/>
      <p:bldP spid="23" grpId="0"/>
      <p:bldP spid="23" grpId="1"/>
      <p:bldP spid="27" grpId="0"/>
      <p:bldP spid="2" grpId="0" animBg="1"/>
      <p:bldP spid="2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90435" y="1316334"/>
            <a:ext cx="11887200" cy="6029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90435" y="1376624"/>
            <a:ext cx="11887200" cy="6029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hevron 5"/>
          <p:cNvSpPr/>
          <p:nvPr/>
        </p:nvSpPr>
        <p:spPr>
          <a:xfrm>
            <a:off x="11193864" y="70339"/>
            <a:ext cx="534873" cy="1095270"/>
          </a:xfrm>
          <a:prstGeom prst="chevron">
            <a:avLst>
              <a:gd name="adj" fmla="val 5207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0763460" y="70339"/>
            <a:ext cx="534873" cy="1095270"/>
          </a:xfrm>
          <a:prstGeom prst="chevron">
            <a:avLst>
              <a:gd name="adj" fmla="val 5207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311498" y="70339"/>
            <a:ext cx="505768" cy="1095270"/>
          </a:xfrm>
          <a:prstGeom prst="chevron">
            <a:avLst>
              <a:gd name="adj" fmla="val 5207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775398" y="70339"/>
            <a:ext cx="514141" cy="1095270"/>
          </a:xfrm>
          <a:prstGeom prst="chevron">
            <a:avLst>
              <a:gd name="adj" fmla="val 5207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1662" y="252608"/>
            <a:ext cx="2411238" cy="76944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31" y="126303"/>
            <a:ext cx="1848256" cy="10220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62" y="106949"/>
            <a:ext cx="1848256" cy="10220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047" y="2452483"/>
            <a:ext cx="113143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মাদারবোর্ডে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যন্ত্রাংশের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উল্লেখ কর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9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51" y="1143000"/>
            <a:ext cx="771649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42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969936" y="98348"/>
            <a:ext cx="4038600" cy="113952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IN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লীয়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2894" y="2895600"/>
            <a:ext cx="9514106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পুরনো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অংশগুলো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-39775" y="1637882"/>
            <a:ext cx="12118312" cy="10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-69920" y="1746487"/>
            <a:ext cx="12118312" cy="10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11033090" y="147627"/>
            <a:ext cx="723481" cy="1339529"/>
          </a:xfrm>
          <a:prstGeom prst="chevron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0512251" y="196905"/>
            <a:ext cx="723481" cy="1339529"/>
          </a:xfrm>
          <a:prstGeom prst="chevron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39838" y="98348"/>
            <a:ext cx="850761" cy="1339529"/>
          </a:xfrm>
          <a:prstGeom prst="chevron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772894" y="64727"/>
            <a:ext cx="850761" cy="1339529"/>
          </a:xfrm>
          <a:prstGeom prst="chevron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442" y="78543"/>
            <a:ext cx="2068706" cy="137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177" y="53757"/>
            <a:ext cx="2068706" cy="137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885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2544974" y="314007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036143" y="2716089"/>
            <a:ext cx="3752084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8142" y="1390421"/>
            <a:ext cx="8887858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অ্যাপেল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মাদারবোর্ডকে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6299" y="2066247"/>
            <a:ext cx="3761410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686851"/>
            <a:ext cx="3721249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2066538"/>
            <a:ext cx="3721249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5417479"/>
            <a:ext cx="3744769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6298" y="4114931"/>
            <a:ext cx="4918269" cy="1283910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স্লটটির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8141" y="6103160"/>
            <a:ext cx="3755338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018141" y="5446975"/>
            <a:ext cx="3754309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এক্সপানশন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6073900"/>
            <a:ext cx="3733800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9" t="15853" r="13976" b="19598"/>
          <a:stretch/>
        </p:blipFill>
        <p:spPr bwMode="auto">
          <a:xfrm>
            <a:off x="6029324" y="3909722"/>
            <a:ext cx="3705225" cy="14384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" name="Freeform 14"/>
          <p:cNvSpPr/>
          <p:nvPr/>
        </p:nvSpPr>
        <p:spPr>
          <a:xfrm>
            <a:off x="9511645" y="5844619"/>
            <a:ext cx="593889" cy="886119"/>
          </a:xfrm>
          <a:custGeom>
            <a:avLst/>
            <a:gdLst>
              <a:gd name="connsiteX0" fmla="*/ 0 w 593889"/>
              <a:gd name="connsiteY0" fmla="*/ 499620 h 886119"/>
              <a:gd name="connsiteX1" fmla="*/ 47134 w 593889"/>
              <a:gd name="connsiteY1" fmla="*/ 509047 h 886119"/>
              <a:gd name="connsiteX2" fmla="*/ 56561 w 593889"/>
              <a:gd name="connsiteY2" fmla="*/ 575035 h 886119"/>
              <a:gd name="connsiteX3" fmla="*/ 75415 w 593889"/>
              <a:gd name="connsiteY3" fmla="*/ 622169 h 886119"/>
              <a:gd name="connsiteX4" fmla="*/ 84842 w 593889"/>
              <a:gd name="connsiteY4" fmla="*/ 678729 h 886119"/>
              <a:gd name="connsiteX5" fmla="*/ 113122 w 593889"/>
              <a:gd name="connsiteY5" fmla="*/ 744717 h 886119"/>
              <a:gd name="connsiteX6" fmla="*/ 122549 w 593889"/>
              <a:gd name="connsiteY6" fmla="*/ 829558 h 886119"/>
              <a:gd name="connsiteX7" fmla="*/ 131976 w 593889"/>
              <a:gd name="connsiteY7" fmla="*/ 886119 h 886119"/>
              <a:gd name="connsiteX8" fmla="*/ 169683 w 593889"/>
              <a:gd name="connsiteY8" fmla="*/ 801278 h 886119"/>
              <a:gd name="connsiteX9" fmla="*/ 179110 w 593889"/>
              <a:gd name="connsiteY9" fmla="*/ 754144 h 886119"/>
              <a:gd name="connsiteX10" fmla="*/ 197963 w 593889"/>
              <a:gd name="connsiteY10" fmla="*/ 716437 h 886119"/>
              <a:gd name="connsiteX11" fmla="*/ 207390 w 593889"/>
              <a:gd name="connsiteY11" fmla="*/ 678729 h 886119"/>
              <a:gd name="connsiteX12" fmla="*/ 235670 w 593889"/>
              <a:gd name="connsiteY12" fmla="*/ 650449 h 886119"/>
              <a:gd name="connsiteX13" fmla="*/ 254524 w 593889"/>
              <a:gd name="connsiteY13" fmla="*/ 565608 h 886119"/>
              <a:gd name="connsiteX14" fmla="*/ 263951 w 593889"/>
              <a:gd name="connsiteY14" fmla="*/ 518474 h 886119"/>
              <a:gd name="connsiteX15" fmla="*/ 292231 w 593889"/>
              <a:gd name="connsiteY15" fmla="*/ 490193 h 886119"/>
              <a:gd name="connsiteX16" fmla="*/ 311085 w 593889"/>
              <a:gd name="connsiteY16" fmla="*/ 443059 h 886119"/>
              <a:gd name="connsiteX17" fmla="*/ 348792 w 593889"/>
              <a:gd name="connsiteY17" fmla="*/ 348791 h 886119"/>
              <a:gd name="connsiteX18" fmla="*/ 386499 w 593889"/>
              <a:gd name="connsiteY18" fmla="*/ 320511 h 886119"/>
              <a:gd name="connsiteX19" fmla="*/ 414780 w 593889"/>
              <a:gd name="connsiteY19" fmla="*/ 263950 h 886119"/>
              <a:gd name="connsiteX20" fmla="*/ 443060 w 593889"/>
              <a:gd name="connsiteY20" fmla="*/ 216816 h 886119"/>
              <a:gd name="connsiteX21" fmla="*/ 490194 w 593889"/>
              <a:gd name="connsiteY21" fmla="*/ 160255 h 886119"/>
              <a:gd name="connsiteX22" fmla="*/ 518475 w 593889"/>
              <a:gd name="connsiteY22" fmla="*/ 94268 h 886119"/>
              <a:gd name="connsiteX23" fmla="*/ 546755 w 593889"/>
              <a:gd name="connsiteY23" fmla="*/ 65987 h 886119"/>
              <a:gd name="connsiteX24" fmla="*/ 556182 w 593889"/>
              <a:gd name="connsiteY24" fmla="*/ 28280 h 886119"/>
              <a:gd name="connsiteX25" fmla="*/ 584462 w 593889"/>
              <a:gd name="connsiteY25" fmla="*/ 9426 h 886119"/>
              <a:gd name="connsiteX26" fmla="*/ 593889 w 593889"/>
              <a:gd name="connsiteY26" fmla="*/ 0 h 88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3889" h="886119">
                <a:moveTo>
                  <a:pt x="0" y="499620"/>
                </a:moveTo>
                <a:cubicBezTo>
                  <a:pt x="15711" y="502762"/>
                  <a:pt x="37521" y="496229"/>
                  <a:pt x="47134" y="509047"/>
                </a:cubicBezTo>
                <a:cubicBezTo>
                  <a:pt x="60466" y="526822"/>
                  <a:pt x="51172" y="553479"/>
                  <a:pt x="56561" y="575035"/>
                </a:cubicBezTo>
                <a:cubicBezTo>
                  <a:pt x="60665" y="591451"/>
                  <a:pt x="69130" y="606458"/>
                  <a:pt x="75415" y="622169"/>
                </a:cubicBezTo>
                <a:cubicBezTo>
                  <a:pt x="78557" y="641022"/>
                  <a:pt x="79221" y="660461"/>
                  <a:pt x="84842" y="678729"/>
                </a:cubicBezTo>
                <a:cubicBezTo>
                  <a:pt x="91880" y="701602"/>
                  <a:pt x="107318" y="721501"/>
                  <a:pt x="113122" y="744717"/>
                </a:cubicBezTo>
                <a:cubicBezTo>
                  <a:pt x="120023" y="772322"/>
                  <a:pt x="118788" y="801353"/>
                  <a:pt x="122549" y="829558"/>
                </a:cubicBezTo>
                <a:cubicBezTo>
                  <a:pt x="125075" y="848504"/>
                  <a:pt x="128834" y="867265"/>
                  <a:pt x="131976" y="886119"/>
                </a:cubicBezTo>
                <a:cubicBezTo>
                  <a:pt x="154544" y="852267"/>
                  <a:pt x="160067" y="849355"/>
                  <a:pt x="169683" y="801278"/>
                </a:cubicBezTo>
                <a:cubicBezTo>
                  <a:pt x="172825" y="785567"/>
                  <a:pt x="174043" y="769344"/>
                  <a:pt x="179110" y="754144"/>
                </a:cubicBezTo>
                <a:cubicBezTo>
                  <a:pt x="183554" y="740813"/>
                  <a:pt x="193029" y="729595"/>
                  <a:pt x="197963" y="716437"/>
                </a:cubicBezTo>
                <a:cubicBezTo>
                  <a:pt x="202512" y="704306"/>
                  <a:pt x="200962" y="689978"/>
                  <a:pt x="207390" y="678729"/>
                </a:cubicBezTo>
                <a:cubicBezTo>
                  <a:pt x="214004" y="667154"/>
                  <a:pt x="226243" y="659876"/>
                  <a:pt x="235670" y="650449"/>
                </a:cubicBezTo>
                <a:cubicBezTo>
                  <a:pt x="264102" y="508291"/>
                  <a:pt x="227898" y="685423"/>
                  <a:pt x="254524" y="565608"/>
                </a:cubicBezTo>
                <a:cubicBezTo>
                  <a:pt x="258000" y="549967"/>
                  <a:pt x="256786" y="532805"/>
                  <a:pt x="263951" y="518474"/>
                </a:cubicBezTo>
                <a:cubicBezTo>
                  <a:pt x="269913" y="506550"/>
                  <a:pt x="282804" y="499620"/>
                  <a:pt x="292231" y="490193"/>
                </a:cubicBezTo>
                <a:cubicBezTo>
                  <a:pt x="298516" y="474482"/>
                  <a:pt x="305302" y="458962"/>
                  <a:pt x="311085" y="443059"/>
                </a:cubicBezTo>
                <a:cubicBezTo>
                  <a:pt x="317411" y="425663"/>
                  <a:pt x="333053" y="367153"/>
                  <a:pt x="348792" y="348791"/>
                </a:cubicBezTo>
                <a:cubicBezTo>
                  <a:pt x="359017" y="336862"/>
                  <a:pt x="373930" y="329938"/>
                  <a:pt x="386499" y="320511"/>
                </a:cubicBezTo>
                <a:cubicBezTo>
                  <a:pt x="440530" y="239465"/>
                  <a:pt x="375753" y="342004"/>
                  <a:pt x="414780" y="263950"/>
                </a:cubicBezTo>
                <a:cubicBezTo>
                  <a:pt x="422974" y="247562"/>
                  <a:pt x="434866" y="233204"/>
                  <a:pt x="443060" y="216816"/>
                </a:cubicBezTo>
                <a:cubicBezTo>
                  <a:pt x="472367" y="158202"/>
                  <a:pt x="441890" y="176357"/>
                  <a:pt x="490194" y="160255"/>
                </a:cubicBezTo>
                <a:cubicBezTo>
                  <a:pt x="497887" y="137175"/>
                  <a:pt x="503914" y="114654"/>
                  <a:pt x="518475" y="94268"/>
                </a:cubicBezTo>
                <a:cubicBezTo>
                  <a:pt x="526224" y="83420"/>
                  <a:pt x="537328" y="75414"/>
                  <a:pt x="546755" y="65987"/>
                </a:cubicBezTo>
                <a:cubicBezTo>
                  <a:pt x="549897" y="53418"/>
                  <a:pt x="548995" y="39060"/>
                  <a:pt x="556182" y="28280"/>
                </a:cubicBezTo>
                <a:cubicBezTo>
                  <a:pt x="562466" y="18853"/>
                  <a:pt x="575398" y="16224"/>
                  <a:pt x="584462" y="9426"/>
                </a:cubicBezTo>
                <a:cubicBezTo>
                  <a:pt x="588017" y="6760"/>
                  <a:pt x="590747" y="3142"/>
                  <a:pt x="593889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584639" y="2451710"/>
            <a:ext cx="593889" cy="886119"/>
          </a:xfrm>
          <a:custGeom>
            <a:avLst/>
            <a:gdLst>
              <a:gd name="connsiteX0" fmla="*/ 0 w 593889"/>
              <a:gd name="connsiteY0" fmla="*/ 499620 h 886119"/>
              <a:gd name="connsiteX1" fmla="*/ 47134 w 593889"/>
              <a:gd name="connsiteY1" fmla="*/ 509047 h 886119"/>
              <a:gd name="connsiteX2" fmla="*/ 56561 w 593889"/>
              <a:gd name="connsiteY2" fmla="*/ 575035 h 886119"/>
              <a:gd name="connsiteX3" fmla="*/ 75415 w 593889"/>
              <a:gd name="connsiteY3" fmla="*/ 622169 h 886119"/>
              <a:gd name="connsiteX4" fmla="*/ 84842 w 593889"/>
              <a:gd name="connsiteY4" fmla="*/ 678729 h 886119"/>
              <a:gd name="connsiteX5" fmla="*/ 113122 w 593889"/>
              <a:gd name="connsiteY5" fmla="*/ 744717 h 886119"/>
              <a:gd name="connsiteX6" fmla="*/ 122549 w 593889"/>
              <a:gd name="connsiteY6" fmla="*/ 829558 h 886119"/>
              <a:gd name="connsiteX7" fmla="*/ 131976 w 593889"/>
              <a:gd name="connsiteY7" fmla="*/ 886119 h 886119"/>
              <a:gd name="connsiteX8" fmla="*/ 169683 w 593889"/>
              <a:gd name="connsiteY8" fmla="*/ 801278 h 886119"/>
              <a:gd name="connsiteX9" fmla="*/ 179110 w 593889"/>
              <a:gd name="connsiteY9" fmla="*/ 754144 h 886119"/>
              <a:gd name="connsiteX10" fmla="*/ 197963 w 593889"/>
              <a:gd name="connsiteY10" fmla="*/ 716437 h 886119"/>
              <a:gd name="connsiteX11" fmla="*/ 207390 w 593889"/>
              <a:gd name="connsiteY11" fmla="*/ 678729 h 886119"/>
              <a:gd name="connsiteX12" fmla="*/ 235670 w 593889"/>
              <a:gd name="connsiteY12" fmla="*/ 650449 h 886119"/>
              <a:gd name="connsiteX13" fmla="*/ 254524 w 593889"/>
              <a:gd name="connsiteY13" fmla="*/ 565608 h 886119"/>
              <a:gd name="connsiteX14" fmla="*/ 263951 w 593889"/>
              <a:gd name="connsiteY14" fmla="*/ 518474 h 886119"/>
              <a:gd name="connsiteX15" fmla="*/ 292231 w 593889"/>
              <a:gd name="connsiteY15" fmla="*/ 490193 h 886119"/>
              <a:gd name="connsiteX16" fmla="*/ 311085 w 593889"/>
              <a:gd name="connsiteY16" fmla="*/ 443059 h 886119"/>
              <a:gd name="connsiteX17" fmla="*/ 348792 w 593889"/>
              <a:gd name="connsiteY17" fmla="*/ 348791 h 886119"/>
              <a:gd name="connsiteX18" fmla="*/ 386499 w 593889"/>
              <a:gd name="connsiteY18" fmla="*/ 320511 h 886119"/>
              <a:gd name="connsiteX19" fmla="*/ 414780 w 593889"/>
              <a:gd name="connsiteY19" fmla="*/ 263950 h 886119"/>
              <a:gd name="connsiteX20" fmla="*/ 443060 w 593889"/>
              <a:gd name="connsiteY20" fmla="*/ 216816 h 886119"/>
              <a:gd name="connsiteX21" fmla="*/ 490194 w 593889"/>
              <a:gd name="connsiteY21" fmla="*/ 160255 h 886119"/>
              <a:gd name="connsiteX22" fmla="*/ 518475 w 593889"/>
              <a:gd name="connsiteY22" fmla="*/ 94268 h 886119"/>
              <a:gd name="connsiteX23" fmla="*/ 546755 w 593889"/>
              <a:gd name="connsiteY23" fmla="*/ 65987 h 886119"/>
              <a:gd name="connsiteX24" fmla="*/ 556182 w 593889"/>
              <a:gd name="connsiteY24" fmla="*/ 28280 h 886119"/>
              <a:gd name="connsiteX25" fmla="*/ 584462 w 593889"/>
              <a:gd name="connsiteY25" fmla="*/ 9426 h 886119"/>
              <a:gd name="connsiteX26" fmla="*/ 593889 w 593889"/>
              <a:gd name="connsiteY26" fmla="*/ 0 h 88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3889" h="886119">
                <a:moveTo>
                  <a:pt x="0" y="499620"/>
                </a:moveTo>
                <a:cubicBezTo>
                  <a:pt x="15711" y="502762"/>
                  <a:pt x="37521" y="496229"/>
                  <a:pt x="47134" y="509047"/>
                </a:cubicBezTo>
                <a:cubicBezTo>
                  <a:pt x="60466" y="526822"/>
                  <a:pt x="51172" y="553479"/>
                  <a:pt x="56561" y="575035"/>
                </a:cubicBezTo>
                <a:cubicBezTo>
                  <a:pt x="60665" y="591451"/>
                  <a:pt x="69130" y="606458"/>
                  <a:pt x="75415" y="622169"/>
                </a:cubicBezTo>
                <a:cubicBezTo>
                  <a:pt x="78557" y="641022"/>
                  <a:pt x="79221" y="660461"/>
                  <a:pt x="84842" y="678729"/>
                </a:cubicBezTo>
                <a:cubicBezTo>
                  <a:pt x="91880" y="701602"/>
                  <a:pt x="107318" y="721501"/>
                  <a:pt x="113122" y="744717"/>
                </a:cubicBezTo>
                <a:cubicBezTo>
                  <a:pt x="120023" y="772322"/>
                  <a:pt x="118788" y="801353"/>
                  <a:pt x="122549" y="829558"/>
                </a:cubicBezTo>
                <a:cubicBezTo>
                  <a:pt x="125075" y="848504"/>
                  <a:pt x="128834" y="867265"/>
                  <a:pt x="131976" y="886119"/>
                </a:cubicBezTo>
                <a:cubicBezTo>
                  <a:pt x="154544" y="852267"/>
                  <a:pt x="160067" y="849355"/>
                  <a:pt x="169683" y="801278"/>
                </a:cubicBezTo>
                <a:cubicBezTo>
                  <a:pt x="172825" y="785567"/>
                  <a:pt x="174043" y="769344"/>
                  <a:pt x="179110" y="754144"/>
                </a:cubicBezTo>
                <a:cubicBezTo>
                  <a:pt x="183554" y="740813"/>
                  <a:pt x="193029" y="729595"/>
                  <a:pt x="197963" y="716437"/>
                </a:cubicBezTo>
                <a:cubicBezTo>
                  <a:pt x="202512" y="704306"/>
                  <a:pt x="200962" y="689978"/>
                  <a:pt x="207390" y="678729"/>
                </a:cubicBezTo>
                <a:cubicBezTo>
                  <a:pt x="214004" y="667154"/>
                  <a:pt x="226243" y="659876"/>
                  <a:pt x="235670" y="650449"/>
                </a:cubicBezTo>
                <a:cubicBezTo>
                  <a:pt x="264102" y="508291"/>
                  <a:pt x="227898" y="685423"/>
                  <a:pt x="254524" y="565608"/>
                </a:cubicBezTo>
                <a:cubicBezTo>
                  <a:pt x="258000" y="549967"/>
                  <a:pt x="256786" y="532805"/>
                  <a:pt x="263951" y="518474"/>
                </a:cubicBezTo>
                <a:cubicBezTo>
                  <a:pt x="269913" y="506550"/>
                  <a:pt x="282804" y="499620"/>
                  <a:pt x="292231" y="490193"/>
                </a:cubicBezTo>
                <a:cubicBezTo>
                  <a:pt x="298516" y="474482"/>
                  <a:pt x="305302" y="458962"/>
                  <a:pt x="311085" y="443059"/>
                </a:cubicBezTo>
                <a:cubicBezTo>
                  <a:pt x="317411" y="425663"/>
                  <a:pt x="333053" y="367153"/>
                  <a:pt x="348792" y="348791"/>
                </a:cubicBezTo>
                <a:cubicBezTo>
                  <a:pt x="359017" y="336862"/>
                  <a:pt x="373930" y="329938"/>
                  <a:pt x="386499" y="320511"/>
                </a:cubicBezTo>
                <a:cubicBezTo>
                  <a:pt x="440530" y="239465"/>
                  <a:pt x="375753" y="342004"/>
                  <a:pt x="414780" y="263950"/>
                </a:cubicBezTo>
                <a:cubicBezTo>
                  <a:pt x="422974" y="247562"/>
                  <a:pt x="434866" y="233204"/>
                  <a:pt x="443060" y="216816"/>
                </a:cubicBezTo>
                <a:cubicBezTo>
                  <a:pt x="472367" y="158202"/>
                  <a:pt x="441890" y="176357"/>
                  <a:pt x="490194" y="160255"/>
                </a:cubicBezTo>
                <a:cubicBezTo>
                  <a:pt x="497887" y="137175"/>
                  <a:pt x="503914" y="114654"/>
                  <a:pt x="518475" y="94268"/>
                </a:cubicBezTo>
                <a:cubicBezTo>
                  <a:pt x="526224" y="83420"/>
                  <a:pt x="537328" y="75414"/>
                  <a:pt x="546755" y="65987"/>
                </a:cubicBezTo>
                <a:cubicBezTo>
                  <a:pt x="549897" y="53418"/>
                  <a:pt x="548995" y="39060"/>
                  <a:pt x="556182" y="28280"/>
                </a:cubicBezTo>
                <a:cubicBezTo>
                  <a:pt x="562466" y="18853"/>
                  <a:pt x="575398" y="16224"/>
                  <a:pt x="584462" y="9426"/>
                </a:cubicBezTo>
                <a:cubicBezTo>
                  <a:pt x="588017" y="6760"/>
                  <a:pt x="590747" y="3142"/>
                  <a:pt x="593889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4246774" y="1978164"/>
            <a:ext cx="675517" cy="7138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9361633" y="2647890"/>
            <a:ext cx="675517" cy="7138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9388058" y="2019492"/>
            <a:ext cx="675517" cy="7138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9555690" y="5304588"/>
            <a:ext cx="675517" cy="5847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4447222" y="5398841"/>
            <a:ext cx="675517" cy="5847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4434691" y="6178889"/>
            <a:ext cx="675517" cy="5847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8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2704" y="2037120"/>
            <a:ext cx="25146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৩টি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5944" y="1376145"/>
            <a:ext cx="628136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3284" y="2663923"/>
            <a:ext cx="253022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৪টি</a:t>
            </a:r>
          </a:p>
        </p:txBody>
      </p:sp>
      <p:sp>
        <p:nvSpPr>
          <p:cNvPr id="5" name="TextBox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390826" y="2029989"/>
            <a:ext cx="251792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২টি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8673" y="2696004"/>
            <a:ext cx="249863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৫টি</a:t>
            </a:r>
          </a:p>
        </p:txBody>
      </p:sp>
      <p:sp>
        <p:nvSpPr>
          <p:cNvPr id="7" name="Cross 6"/>
          <p:cNvSpPr/>
          <p:nvPr/>
        </p:nvSpPr>
        <p:spPr>
          <a:xfrm>
            <a:off x="3078374" y="208311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158481" y="6095119"/>
            <a:ext cx="2498823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5944" y="3409332"/>
            <a:ext cx="628136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5944" y="6119944"/>
            <a:ext cx="2547559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75944" y="5473821"/>
            <a:ext cx="2547559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8674" y="5446600"/>
            <a:ext cx="2498630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5944" y="4140852"/>
            <a:ext cx="239516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3504" y="4140852"/>
            <a:ext cx="20574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4140852"/>
            <a:ext cx="157070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5944" y="4792204"/>
            <a:ext cx="628136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Multiply 17"/>
          <p:cNvSpPr/>
          <p:nvPr/>
        </p:nvSpPr>
        <p:spPr>
          <a:xfrm>
            <a:off x="4447254" y="2697461"/>
            <a:ext cx="647700" cy="59227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8064292" y="1990786"/>
            <a:ext cx="647700" cy="59227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8133429" y="2715911"/>
            <a:ext cx="647700" cy="59227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667250" y="2093791"/>
            <a:ext cx="504825" cy="630359"/>
          </a:xfrm>
          <a:custGeom>
            <a:avLst/>
            <a:gdLst>
              <a:gd name="connsiteX0" fmla="*/ 0 w 504825"/>
              <a:gd name="connsiteY0" fmla="*/ 296984 h 630359"/>
              <a:gd name="connsiteX1" fmla="*/ 104775 w 504825"/>
              <a:gd name="connsiteY1" fmla="*/ 325559 h 630359"/>
              <a:gd name="connsiteX2" fmla="*/ 123825 w 504825"/>
              <a:gd name="connsiteY2" fmla="*/ 354134 h 630359"/>
              <a:gd name="connsiteX3" fmla="*/ 161925 w 504825"/>
              <a:gd name="connsiteY3" fmla="*/ 373184 h 630359"/>
              <a:gd name="connsiteX4" fmla="*/ 238125 w 504825"/>
              <a:gd name="connsiteY4" fmla="*/ 449384 h 630359"/>
              <a:gd name="connsiteX5" fmla="*/ 276225 w 504825"/>
              <a:gd name="connsiteY5" fmla="*/ 477959 h 630359"/>
              <a:gd name="connsiteX6" fmla="*/ 333375 w 504825"/>
              <a:gd name="connsiteY6" fmla="*/ 554159 h 630359"/>
              <a:gd name="connsiteX7" fmla="*/ 352425 w 504825"/>
              <a:gd name="connsiteY7" fmla="*/ 582734 h 630359"/>
              <a:gd name="connsiteX8" fmla="*/ 390525 w 504825"/>
              <a:gd name="connsiteY8" fmla="*/ 630359 h 630359"/>
              <a:gd name="connsiteX9" fmla="*/ 381000 w 504825"/>
              <a:gd name="connsiteY9" fmla="*/ 201734 h 630359"/>
              <a:gd name="connsiteX10" fmla="*/ 361950 w 504825"/>
              <a:gd name="connsiteY10" fmla="*/ 96959 h 630359"/>
              <a:gd name="connsiteX11" fmla="*/ 342900 w 504825"/>
              <a:gd name="connsiteY11" fmla="*/ 49334 h 630359"/>
              <a:gd name="connsiteX12" fmla="*/ 504825 w 504825"/>
              <a:gd name="connsiteY12" fmla="*/ 11234 h 63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825" h="630359">
                <a:moveTo>
                  <a:pt x="0" y="296984"/>
                </a:moveTo>
                <a:cubicBezTo>
                  <a:pt x="27197" y="302423"/>
                  <a:pt x="82027" y="311342"/>
                  <a:pt x="104775" y="325559"/>
                </a:cubicBezTo>
                <a:cubicBezTo>
                  <a:pt x="114483" y="331626"/>
                  <a:pt x="115031" y="346805"/>
                  <a:pt x="123825" y="354134"/>
                </a:cubicBezTo>
                <a:cubicBezTo>
                  <a:pt x="134733" y="363224"/>
                  <a:pt x="151017" y="364094"/>
                  <a:pt x="161925" y="373184"/>
                </a:cubicBezTo>
                <a:cubicBezTo>
                  <a:pt x="189520" y="396180"/>
                  <a:pt x="209388" y="427831"/>
                  <a:pt x="238125" y="449384"/>
                </a:cubicBezTo>
                <a:lnTo>
                  <a:pt x="276225" y="477959"/>
                </a:lnTo>
                <a:cubicBezTo>
                  <a:pt x="293164" y="545715"/>
                  <a:pt x="271671" y="492455"/>
                  <a:pt x="333375" y="554159"/>
                </a:cubicBezTo>
                <a:cubicBezTo>
                  <a:pt x="341470" y="562254"/>
                  <a:pt x="345556" y="573576"/>
                  <a:pt x="352425" y="582734"/>
                </a:cubicBezTo>
                <a:cubicBezTo>
                  <a:pt x="364623" y="598998"/>
                  <a:pt x="377825" y="614484"/>
                  <a:pt x="390525" y="630359"/>
                </a:cubicBezTo>
                <a:cubicBezTo>
                  <a:pt x="424408" y="460946"/>
                  <a:pt x="405416" y="576115"/>
                  <a:pt x="381000" y="201734"/>
                </a:cubicBezTo>
                <a:cubicBezTo>
                  <a:pt x="380498" y="194030"/>
                  <a:pt x="365468" y="108686"/>
                  <a:pt x="361950" y="96959"/>
                </a:cubicBezTo>
                <a:cubicBezTo>
                  <a:pt x="357037" y="80582"/>
                  <a:pt x="349250" y="65209"/>
                  <a:pt x="342900" y="49334"/>
                </a:cubicBezTo>
                <a:cubicBezTo>
                  <a:pt x="383249" y="-31363"/>
                  <a:pt x="347751" y="11234"/>
                  <a:pt x="504825" y="11234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4391025" y="5399701"/>
            <a:ext cx="781050" cy="5973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4391025" y="6093883"/>
            <a:ext cx="781050" cy="5973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8140857" y="5464450"/>
            <a:ext cx="781050" cy="5973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597136" y="5872785"/>
            <a:ext cx="704850" cy="734727"/>
          </a:xfrm>
          <a:custGeom>
            <a:avLst/>
            <a:gdLst>
              <a:gd name="connsiteX0" fmla="*/ 0 w 704850"/>
              <a:gd name="connsiteY0" fmla="*/ 315627 h 734727"/>
              <a:gd name="connsiteX1" fmla="*/ 28575 w 704850"/>
              <a:gd name="connsiteY1" fmla="*/ 382302 h 734727"/>
              <a:gd name="connsiteX2" fmla="*/ 47625 w 704850"/>
              <a:gd name="connsiteY2" fmla="*/ 410877 h 734727"/>
              <a:gd name="connsiteX3" fmla="*/ 76200 w 704850"/>
              <a:gd name="connsiteY3" fmla="*/ 515652 h 734727"/>
              <a:gd name="connsiteX4" fmla="*/ 104775 w 704850"/>
              <a:gd name="connsiteY4" fmla="*/ 553752 h 734727"/>
              <a:gd name="connsiteX5" fmla="*/ 142875 w 704850"/>
              <a:gd name="connsiteY5" fmla="*/ 610902 h 734727"/>
              <a:gd name="connsiteX6" fmla="*/ 171450 w 704850"/>
              <a:gd name="connsiteY6" fmla="*/ 639477 h 734727"/>
              <a:gd name="connsiteX7" fmla="*/ 180975 w 704850"/>
              <a:gd name="connsiteY7" fmla="*/ 687102 h 734727"/>
              <a:gd name="connsiteX8" fmla="*/ 209550 w 704850"/>
              <a:gd name="connsiteY8" fmla="*/ 706152 h 734727"/>
              <a:gd name="connsiteX9" fmla="*/ 219075 w 704850"/>
              <a:gd name="connsiteY9" fmla="*/ 734727 h 734727"/>
              <a:gd name="connsiteX10" fmla="*/ 257175 w 704850"/>
              <a:gd name="connsiteY10" fmla="*/ 458502 h 734727"/>
              <a:gd name="connsiteX11" fmla="*/ 285750 w 704850"/>
              <a:gd name="connsiteY11" fmla="*/ 429927 h 734727"/>
              <a:gd name="connsiteX12" fmla="*/ 295275 w 704850"/>
              <a:gd name="connsiteY12" fmla="*/ 115602 h 734727"/>
              <a:gd name="connsiteX13" fmla="*/ 333375 w 704850"/>
              <a:gd name="connsiteY13" fmla="*/ 10827 h 734727"/>
              <a:gd name="connsiteX14" fmla="*/ 361950 w 704850"/>
              <a:gd name="connsiteY14" fmla="*/ 1302 h 734727"/>
              <a:gd name="connsiteX15" fmla="*/ 704850 w 704850"/>
              <a:gd name="connsiteY15" fmla="*/ 1302 h 73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4850" h="734727">
                <a:moveTo>
                  <a:pt x="0" y="315627"/>
                </a:moveTo>
                <a:cubicBezTo>
                  <a:pt x="9525" y="337852"/>
                  <a:pt x="17761" y="360675"/>
                  <a:pt x="28575" y="382302"/>
                </a:cubicBezTo>
                <a:cubicBezTo>
                  <a:pt x="33695" y="392541"/>
                  <a:pt x="42505" y="400638"/>
                  <a:pt x="47625" y="410877"/>
                </a:cubicBezTo>
                <a:cubicBezTo>
                  <a:pt x="59179" y="433986"/>
                  <a:pt x="71013" y="508736"/>
                  <a:pt x="76200" y="515652"/>
                </a:cubicBezTo>
                <a:cubicBezTo>
                  <a:pt x="85725" y="528352"/>
                  <a:pt x="95671" y="540747"/>
                  <a:pt x="104775" y="553752"/>
                </a:cubicBezTo>
                <a:cubicBezTo>
                  <a:pt x="117905" y="572509"/>
                  <a:pt x="126686" y="594713"/>
                  <a:pt x="142875" y="610902"/>
                </a:cubicBezTo>
                <a:lnTo>
                  <a:pt x="171450" y="639477"/>
                </a:lnTo>
                <a:cubicBezTo>
                  <a:pt x="174625" y="655352"/>
                  <a:pt x="172943" y="673046"/>
                  <a:pt x="180975" y="687102"/>
                </a:cubicBezTo>
                <a:cubicBezTo>
                  <a:pt x="186655" y="697041"/>
                  <a:pt x="202399" y="697213"/>
                  <a:pt x="209550" y="706152"/>
                </a:cubicBezTo>
                <a:cubicBezTo>
                  <a:pt x="215822" y="713992"/>
                  <a:pt x="215900" y="725202"/>
                  <a:pt x="219075" y="734727"/>
                </a:cubicBezTo>
                <a:cubicBezTo>
                  <a:pt x="310977" y="642825"/>
                  <a:pt x="217004" y="749741"/>
                  <a:pt x="257175" y="458502"/>
                </a:cubicBezTo>
                <a:cubicBezTo>
                  <a:pt x="259016" y="445158"/>
                  <a:pt x="276225" y="439452"/>
                  <a:pt x="285750" y="429927"/>
                </a:cubicBezTo>
                <a:cubicBezTo>
                  <a:pt x="288925" y="325152"/>
                  <a:pt x="289766" y="220280"/>
                  <a:pt x="295275" y="115602"/>
                </a:cubicBezTo>
                <a:cubicBezTo>
                  <a:pt x="296948" y="83812"/>
                  <a:pt x="313385" y="34149"/>
                  <a:pt x="333375" y="10827"/>
                </a:cubicBezTo>
                <a:cubicBezTo>
                  <a:pt x="339909" y="3204"/>
                  <a:pt x="351913" y="1559"/>
                  <a:pt x="361950" y="1302"/>
                </a:cubicBezTo>
                <a:cubicBezTo>
                  <a:pt x="476212" y="-1628"/>
                  <a:pt x="590550" y="1302"/>
                  <a:pt x="704850" y="1302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4284788" y="218206"/>
            <a:ext cx="3723749" cy="1421290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0386" y="2583359"/>
            <a:ext cx="11786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10633" t="4130" r="12476" b="5698"/>
          <a:stretch/>
        </p:blipFill>
        <p:spPr bwMode="auto">
          <a:xfrm>
            <a:off x="3677697" y="3829259"/>
            <a:ext cx="3330384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 flipV="1">
            <a:off x="211015" y="1837456"/>
            <a:ext cx="12071420" cy="80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1015" y="1917843"/>
            <a:ext cx="12071420" cy="80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44" y="218206"/>
            <a:ext cx="1904533" cy="15388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580" y="199613"/>
            <a:ext cx="1904533" cy="15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2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9841" y="275574"/>
            <a:ext cx="7841293" cy="5937336"/>
          </a:xfrm>
          <a:prstGeom prst="rect">
            <a:avLst/>
          </a:prstGeom>
        </p:spPr>
        <p:txBody>
          <a:bodyPr wrap="square">
            <a:prstTxWarp prst="textCirclePour">
              <a:avLst/>
            </a:prstTxWarp>
            <a:spAutoFit/>
          </a:bodyPr>
          <a:lstStyle/>
          <a:p>
            <a:pPr algn="ctr"/>
            <a:r>
              <a:rPr lang="en-US" sz="7200" b="1" spc="15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150" dirty="0" err="1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spc="15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150" dirty="0" err="1">
                <a:ln w="11430">
                  <a:solidFill>
                    <a:srgbClr val="0000FF"/>
                  </a:solidFill>
                </a:ln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7200" b="1" spc="150" dirty="0">
              <a:ln w="11430">
                <a:solidFill>
                  <a:srgbClr val="0000FF"/>
                </a:solidFill>
              </a:ln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image_7571_161060327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74" y="1734855"/>
            <a:ext cx="3870543" cy="30187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46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636104" y="2407849"/>
            <a:ext cx="464820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মোঃখলিলুর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রহমান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আটঘড়িয়া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হরিপুর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ঠাকুরগাও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Mobile- 01718911086</a:t>
            </a:r>
            <a:endParaRPr lang="bn-IN" sz="1800" b="1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284304" y="3256766"/>
            <a:ext cx="4475921" cy="39770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শ্রেণী- সপ্তম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তথ্য ও যোগাযোগ প্রযুক্তি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 ১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 ও ১৩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bn-IN" sz="2000" b="1"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1800" dirty="0"/>
          </a:p>
        </p:txBody>
      </p:sp>
      <p:pic>
        <p:nvPicPr>
          <p:cNvPr id="1027" name="Picture 3" descr="C:\Users\User\Pictures\image_7571_161060327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59" y="1315233"/>
            <a:ext cx="2968667" cy="30187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Pictures\fdsf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38860" y="1999911"/>
            <a:ext cx="1782763" cy="1508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80571" y="-2"/>
            <a:ext cx="5699342" cy="3908121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IN" sz="7200" b="1" dirty="0">
                <a:solidFill>
                  <a:srgbClr val="FFFF00"/>
                </a:solidFill>
              </a:rPr>
              <a:t>প</a:t>
            </a:r>
            <a:r>
              <a:rPr lang="bn-IN" sz="7200" b="1" dirty="0">
                <a:solidFill>
                  <a:srgbClr val="00B050"/>
                </a:solidFill>
              </a:rPr>
              <a:t>রি</a:t>
            </a:r>
            <a:r>
              <a:rPr lang="bn-IN" sz="7200" b="1" dirty="0">
                <a:solidFill>
                  <a:schemeClr val="accent2">
                    <a:lumMod val="75000"/>
                  </a:schemeClr>
                </a:solidFill>
              </a:rPr>
              <a:t>চি</a:t>
            </a:r>
            <a:r>
              <a:rPr lang="bn-IN" sz="7200" b="1" dirty="0"/>
              <a:t>তি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40479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t="5204" r="2392" b="7085"/>
          <a:stretch/>
        </p:blipFill>
        <p:spPr>
          <a:xfrm>
            <a:off x="3087094" y="997460"/>
            <a:ext cx="4996754" cy="401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838641" y="207141"/>
            <a:ext cx="7831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988" y="5001161"/>
            <a:ext cx="9906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আগলে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আগলে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51313" y="5098775"/>
            <a:ext cx="492980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</a:t>
            </a:r>
            <a:endParaRPr lang="en-US" sz="72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3654" y="660963"/>
            <a:ext cx="6885146" cy="156966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n w="0">
                  <a:solidFill>
                    <a:schemeClr val="tx1"/>
                  </a:solidFill>
                  <a:prstDash val="dash"/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8000" b="1" dirty="0">
              <a:ln w="0">
                <a:solidFill>
                  <a:schemeClr val="tx1"/>
                </a:solidFill>
                <a:prstDash val="dash"/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/>
          <a:srcRect l="12001" t="4170" r="11151" b="4273"/>
          <a:stretch/>
        </p:blipFill>
        <p:spPr bwMode="auto">
          <a:xfrm>
            <a:off x="2704501" y="2418996"/>
            <a:ext cx="5423452" cy="407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2400" y="153086"/>
            <a:ext cx="23358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2974" y="152400"/>
            <a:ext cx="3657600" cy="1015663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>
                  <a:prstDash val="sysDash"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spc="50" dirty="0">
              <a:ln w="11430">
                <a:prstDash val="sysDash"/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148552"/>
            <a:ext cx="12192000" cy="370944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3600" b="1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মাদারবোর্ড-এর</a:t>
            </a:r>
            <a:r>
              <a:rPr lang="en-US" sz="3600" b="1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b="1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2800" b="1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800" b="1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b="1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b="1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b="1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b="1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b="1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b="1" dirty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r>
              <a:rPr lang="bn-BD" sz="3600" b="1" dirty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 যুক্ত বিভিন্ন যন্ত্রাং</a:t>
            </a:r>
            <a:r>
              <a:rPr lang="en-US" sz="3600" b="1" dirty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 </a:t>
            </a:r>
            <a:r>
              <a:rPr lang="en-US" sz="3600" b="1" dirty="0" err="1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 </a:t>
            </a:r>
            <a:r>
              <a:rPr lang="en-US" sz="3600" b="1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25" y="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759" y="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Straight Connector 6"/>
          <p:cNvCxnSpPr/>
          <p:nvPr/>
        </p:nvCxnSpPr>
        <p:spPr>
          <a:xfrm flipV="1">
            <a:off x="141402" y="2271860"/>
            <a:ext cx="12050598" cy="188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1402" y="2377126"/>
            <a:ext cx="12050598" cy="188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hevron 10"/>
          <p:cNvSpPr/>
          <p:nvPr/>
        </p:nvSpPr>
        <p:spPr>
          <a:xfrm>
            <a:off x="11151909" y="216815"/>
            <a:ext cx="729729" cy="1828801"/>
          </a:xfrm>
          <a:prstGeom prst="chevron">
            <a:avLst>
              <a:gd name="adj" fmla="val 77232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0746558" y="265521"/>
            <a:ext cx="853848" cy="1770669"/>
          </a:xfrm>
          <a:prstGeom prst="chevron">
            <a:avLst>
              <a:gd name="adj" fmla="val 77232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 flipH="1">
            <a:off x="561618" y="274948"/>
            <a:ext cx="626159" cy="1846083"/>
          </a:xfrm>
          <a:prstGeom prst="chevron">
            <a:avLst>
              <a:gd name="adj" fmla="val 77232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 flipH="1">
            <a:off x="949688" y="323653"/>
            <a:ext cx="635586" cy="1816232"/>
          </a:xfrm>
          <a:prstGeom prst="chevron">
            <a:avLst>
              <a:gd name="adj" fmla="val 77232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6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5973" y="287592"/>
            <a:ext cx="2435827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57050"/>
            <a:ext cx="4741446" cy="3848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381000" y="5257800"/>
            <a:ext cx="10175058" cy="1371600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05059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20634629" flipV="1">
            <a:off x="5649821" y="1438104"/>
            <a:ext cx="2229322" cy="705191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flipH="1" flipV="1">
            <a:off x="2209800" y="1913714"/>
            <a:ext cx="2216727" cy="17318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348" y="776748"/>
            <a:ext cx="1715200" cy="1502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54" y="2847581"/>
            <a:ext cx="2562146" cy="2029219"/>
          </a:xfrm>
          <a:prstGeom prst="rect">
            <a:avLst/>
          </a:prstGeom>
        </p:spPr>
      </p:pic>
      <p:pic>
        <p:nvPicPr>
          <p:cNvPr id="6" name="Picture 2" descr="E:\‍Six\input\mn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"/>
          <a:stretch/>
        </p:blipFill>
        <p:spPr bwMode="auto">
          <a:xfrm>
            <a:off x="7538041" y="622584"/>
            <a:ext cx="2394426" cy="20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17373" y="187037"/>
            <a:ext cx="2435827" cy="6927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flipV="1">
            <a:off x="6289964" y="3454534"/>
            <a:ext cx="1863436" cy="1009988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20394293">
            <a:off x="2252397" y="2792193"/>
            <a:ext cx="2553948" cy="1144071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4317"/>
          <a:stretch/>
        </p:blipFill>
        <p:spPr>
          <a:xfrm>
            <a:off x="890348" y="3364229"/>
            <a:ext cx="2614852" cy="1768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6" y="1778568"/>
            <a:ext cx="2854494" cy="21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11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24037"/>
            <a:ext cx="5541819" cy="397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r="28360"/>
          <a:stretch/>
        </p:blipFill>
        <p:spPr>
          <a:xfrm>
            <a:off x="6080919" y="1045030"/>
            <a:ext cx="4459802" cy="3717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200471"/>
            <a:ext cx="100584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মেইনবোর্ড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স্টিভ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জবসের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অ্যাপেল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নামেও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378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212771" y="345127"/>
            <a:ext cx="3886200" cy="77352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479" y="5048071"/>
            <a:ext cx="10031189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02" y="1834338"/>
            <a:ext cx="4223201" cy="3184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90435" y="1457011"/>
            <a:ext cx="11977635" cy="389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379971" y="211016"/>
            <a:ext cx="484632" cy="1002574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0933032" y="211017"/>
            <a:ext cx="484632" cy="1002574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311499" y="211016"/>
            <a:ext cx="497807" cy="1002574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 flipH="1">
            <a:off x="758438" y="229887"/>
            <a:ext cx="497807" cy="1002574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-3768" r="10856" b="18368"/>
          <a:stretch/>
        </p:blipFill>
        <p:spPr>
          <a:xfrm>
            <a:off x="8867884" y="0"/>
            <a:ext cx="1617784" cy="1366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-3768" r="10856" b="18368"/>
          <a:stretch/>
        </p:blipFill>
        <p:spPr>
          <a:xfrm>
            <a:off x="1587534" y="0"/>
            <a:ext cx="1617784" cy="136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0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3|2.3|2.4|1.4|1.4|1.9|2|2|1.5|2.6|1.7|2|1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375</Words>
  <Application>Microsoft Office PowerPoint</Application>
  <PresentationFormat>Widescreen</PresentationFormat>
  <Paragraphs>84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Mangal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Khalilur Rahman</dc:creator>
  <cp:lastModifiedBy>Md Khalilur Rahman</cp:lastModifiedBy>
  <cp:revision>57</cp:revision>
  <dcterms:created xsi:type="dcterms:W3CDTF">2020-07-06T04:23:35Z</dcterms:created>
  <dcterms:modified xsi:type="dcterms:W3CDTF">2021-06-30T09:46:47Z</dcterms:modified>
</cp:coreProperties>
</file>