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70" r:id="rId3"/>
    <p:sldId id="271" r:id="rId4"/>
    <p:sldId id="272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3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16228D-8DF9-4F5D-ACA7-969BF5D949B9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BE6D884-C993-47EB-BC0C-0F88160EFD23}">
      <dgm:prSet phldrT="[Text]" custT="1"/>
      <dgm:spPr/>
      <dgm:t>
        <a:bodyPr/>
        <a:lstStyle/>
        <a:p>
          <a:r>
            <a:rPr lang="en-US" sz="6600" dirty="0" smtClean="0"/>
            <a:t>CLASS: NINE  </a:t>
          </a:r>
          <a:endParaRPr lang="en-US" sz="6600" dirty="0"/>
        </a:p>
      </dgm:t>
    </dgm:pt>
    <dgm:pt modelId="{CD8C89D3-CC23-4DA4-A313-DFDC7A78CFEE}" type="parTrans" cxnId="{4D3EB7A2-5EBA-4BA2-9569-56DF44AAAA57}">
      <dgm:prSet/>
      <dgm:spPr/>
      <dgm:t>
        <a:bodyPr/>
        <a:lstStyle/>
        <a:p>
          <a:endParaRPr lang="en-US"/>
        </a:p>
      </dgm:t>
    </dgm:pt>
    <dgm:pt modelId="{DD4159BF-AB58-4033-85D2-D6DFDB1DAC11}" type="sibTrans" cxnId="{4D3EB7A2-5EBA-4BA2-9569-56DF44AAAA57}">
      <dgm:prSet/>
      <dgm:spPr/>
      <dgm:t>
        <a:bodyPr/>
        <a:lstStyle/>
        <a:p>
          <a:endParaRPr lang="en-US"/>
        </a:p>
      </dgm:t>
    </dgm:pt>
    <dgm:pt modelId="{59C44D28-EC38-4581-9989-FAE918EA4D43}">
      <dgm:prSet phldrT="[Text]" phldr="1"/>
      <dgm:spPr/>
      <dgm:t>
        <a:bodyPr/>
        <a:lstStyle/>
        <a:p>
          <a:endParaRPr lang="en-US" sz="900" dirty="0"/>
        </a:p>
      </dgm:t>
    </dgm:pt>
    <dgm:pt modelId="{95EB6895-E889-4294-AB88-C0A78DB4B31B}" type="parTrans" cxnId="{0F106148-C705-456B-94E6-215C89EF6AFC}">
      <dgm:prSet/>
      <dgm:spPr/>
      <dgm:t>
        <a:bodyPr/>
        <a:lstStyle/>
        <a:p>
          <a:endParaRPr lang="en-US"/>
        </a:p>
      </dgm:t>
    </dgm:pt>
    <dgm:pt modelId="{B2A36510-8838-47A1-85F0-4FBB89DF7902}" type="sibTrans" cxnId="{0F106148-C705-456B-94E6-215C89EF6AFC}">
      <dgm:prSet/>
      <dgm:spPr/>
      <dgm:t>
        <a:bodyPr/>
        <a:lstStyle/>
        <a:p>
          <a:endParaRPr lang="en-US"/>
        </a:p>
      </dgm:t>
    </dgm:pt>
    <dgm:pt modelId="{FA4205A6-D392-432B-8B8F-3BDF6BE664D5}">
      <dgm:prSet phldrT="[Text]" custT="1"/>
      <dgm:spPr/>
      <dgm:t>
        <a:bodyPr/>
        <a:lstStyle/>
        <a:p>
          <a:r>
            <a:rPr lang="en-US" sz="4000" dirty="0" smtClean="0"/>
            <a:t>LESSON: FOUR</a:t>
          </a:r>
          <a:endParaRPr lang="en-US" sz="4000" dirty="0"/>
        </a:p>
      </dgm:t>
    </dgm:pt>
    <dgm:pt modelId="{210A6EDD-776C-48AC-955F-3C42CACAC4F0}" type="parTrans" cxnId="{368F58CF-C628-497C-87A0-7A96BFDCF7F9}">
      <dgm:prSet/>
      <dgm:spPr/>
      <dgm:t>
        <a:bodyPr/>
        <a:lstStyle/>
        <a:p>
          <a:endParaRPr lang="en-US"/>
        </a:p>
      </dgm:t>
    </dgm:pt>
    <dgm:pt modelId="{011159BE-249F-4E24-B36B-1F05FD4EE6EF}" type="sibTrans" cxnId="{368F58CF-C628-497C-87A0-7A96BFDCF7F9}">
      <dgm:prSet/>
      <dgm:spPr/>
      <dgm:t>
        <a:bodyPr/>
        <a:lstStyle/>
        <a:p>
          <a:endParaRPr lang="en-US"/>
        </a:p>
      </dgm:t>
    </dgm:pt>
    <dgm:pt modelId="{1C417D4B-6552-4E99-BF8A-6EB76009CA40}">
      <dgm:prSet phldrT="[Text]" phldr="1"/>
      <dgm:spPr/>
      <dgm:t>
        <a:bodyPr/>
        <a:lstStyle/>
        <a:p>
          <a:endParaRPr lang="en-US" dirty="0"/>
        </a:p>
      </dgm:t>
    </dgm:pt>
    <dgm:pt modelId="{A5F29C3F-6E1E-4AC8-A699-EC6CF0AEFB4A}" type="parTrans" cxnId="{853AF810-1B4A-44CE-8924-4FA59B85222E}">
      <dgm:prSet/>
      <dgm:spPr/>
      <dgm:t>
        <a:bodyPr/>
        <a:lstStyle/>
        <a:p>
          <a:endParaRPr lang="en-US"/>
        </a:p>
      </dgm:t>
    </dgm:pt>
    <dgm:pt modelId="{215E74C9-6719-4CB2-9D8B-41B9744C61C6}" type="sibTrans" cxnId="{853AF810-1B4A-44CE-8924-4FA59B85222E}">
      <dgm:prSet/>
      <dgm:spPr/>
      <dgm:t>
        <a:bodyPr/>
        <a:lstStyle/>
        <a:p>
          <a:endParaRPr lang="en-US"/>
        </a:p>
      </dgm:t>
    </dgm:pt>
    <dgm:pt modelId="{FD891A6D-2563-4618-B84C-F53DFB216CEC}">
      <dgm:prSet phldrT="[Text]" phldr="1"/>
      <dgm:spPr/>
      <dgm:t>
        <a:bodyPr/>
        <a:lstStyle/>
        <a:p>
          <a:endParaRPr lang="en-US" dirty="0"/>
        </a:p>
      </dgm:t>
    </dgm:pt>
    <dgm:pt modelId="{B4753623-9D2C-4429-B7FC-F359DEF8D818}" type="parTrans" cxnId="{1B8FF5B6-4F6A-402D-8096-E68F90831A9A}">
      <dgm:prSet/>
      <dgm:spPr/>
      <dgm:t>
        <a:bodyPr/>
        <a:lstStyle/>
        <a:p>
          <a:endParaRPr lang="en-US"/>
        </a:p>
      </dgm:t>
    </dgm:pt>
    <dgm:pt modelId="{1D9D4CCF-12F0-4EAB-941A-1E89D22B774D}" type="sibTrans" cxnId="{1B8FF5B6-4F6A-402D-8096-E68F90831A9A}">
      <dgm:prSet/>
      <dgm:spPr/>
      <dgm:t>
        <a:bodyPr/>
        <a:lstStyle/>
        <a:p>
          <a:endParaRPr lang="en-US"/>
        </a:p>
      </dgm:t>
    </dgm:pt>
    <dgm:pt modelId="{BE637524-8BE6-46DD-A2D7-35628D924148}">
      <dgm:prSet phldrT="[Text]" phldr="1"/>
      <dgm:spPr/>
      <dgm:t>
        <a:bodyPr/>
        <a:lstStyle/>
        <a:p>
          <a:endParaRPr lang="en-US" dirty="0"/>
        </a:p>
      </dgm:t>
    </dgm:pt>
    <dgm:pt modelId="{F05301B9-ABF4-4FC1-AF88-4326510D7B07}" type="parTrans" cxnId="{17420952-B822-4821-A0CE-6B69A9D9C88F}">
      <dgm:prSet/>
      <dgm:spPr/>
      <dgm:t>
        <a:bodyPr/>
        <a:lstStyle/>
        <a:p>
          <a:endParaRPr lang="en-US"/>
        </a:p>
      </dgm:t>
    </dgm:pt>
    <dgm:pt modelId="{A5C05D24-AA67-4018-AE6B-0BD3F2D6091F}" type="sibTrans" cxnId="{17420952-B822-4821-A0CE-6B69A9D9C88F}">
      <dgm:prSet/>
      <dgm:spPr/>
      <dgm:t>
        <a:bodyPr/>
        <a:lstStyle/>
        <a:p>
          <a:endParaRPr lang="en-US"/>
        </a:p>
      </dgm:t>
    </dgm:pt>
    <dgm:pt modelId="{58998EA6-909E-4263-A1F7-A9057B45D323}">
      <dgm:prSet phldrT="[Text]" custT="1"/>
      <dgm:spPr/>
      <dgm:t>
        <a:bodyPr/>
        <a:lstStyle/>
        <a:p>
          <a:r>
            <a:rPr lang="en-US" sz="6000" dirty="0" smtClean="0"/>
            <a:t>SUB: </a:t>
          </a:r>
          <a:r>
            <a:rPr lang="en-US" sz="6000" dirty="0" smtClean="0"/>
            <a:t>English </a:t>
          </a:r>
          <a:endParaRPr lang="en-US" sz="6000" dirty="0" smtClean="0"/>
        </a:p>
      </dgm:t>
    </dgm:pt>
    <dgm:pt modelId="{49A8D747-01A7-493F-8CA4-85436C2C3F34}" type="parTrans" cxnId="{6BD6C08A-73F8-48BE-B884-0BA9D5DCB301}">
      <dgm:prSet/>
      <dgm:spPr/>
    </dgm:pt>
    <dgm:pt modelId="{483794DA-B540-4A1C-B15B-A7A9B3B87233}" type="sibTrans" cxnId="{6BD6C08A-73F8-48BE-B884-0BA9D5DCB301}">
      <dgm:prSet/>
      <dgm:spPr/>
    </dgm:pt>
    <dgm:pt modelId="{C867EA21-C4EE-47FE-AB28-4233648A8E9D}">
      <dgm:prSet phldrT="[Text]" custT="1"/>
      <dgm:spPr/>
      <dgm:t>
        <a:bodyPr/>
        <a:lstStyle/>
        <a:p>
          <a:r>
            <a:rPr lang="en-US" sz="1200" dirty="0" smtClean="0"/>
            <a:t>TIME: </a:t>
          </a:r>
          <a:r>
            <a:rPr lang="en-US" sz="6000" dirty="0" smtClean="0"/>
            <a:t>40 MINUTES</a:t>
          </a:r>
          <a:endParaRPr lang="en-US" sz="6000" dirty="0"/>
        </a:p>
      </dgm:t>
    </dgm:pt>
    <dgm:pt modelId="{94C16655-B538-4308-A074-1C0364B609D7}" type="parTrans" cxnId="{1EC31BD3-E0E0-4049-B2C0-859B96DC23B3}">
      <dgm:prSet/>
      <dgm:spPr/>
    </dgm:pt>
    <dgm:pt modelId="{69B00B2D-9988-475A-821D-B3707D096CE7}" type="sibTrans" cxnId="{1EC31BD3-E0E0-4049-B2C0-859B96DC23B3}">
      <dgm:prSet/>
      <dgm:spPr/>
    </dgm:pt>
    <dgm:pt modelId="{82B805A0-503C-4993-93D7-EF57C76E3A56}">
      <dgm:prSet phldrT="[Text]" custT="1"/>
      <dgm:spPr/>
      <dgm:t>
        <a:bodyPr/>
        <a:lstStyle/>
        <a:p>
          <a:r>
            <a:rPr lang="en-US" sz="4000" dirty="0" smtClean="0"/>
            <a:t>Clause</a:t>
          </a:r>
          <a:endParaRPr lang="en-US" sz="4000" dirty="0"/>
        </a:p>
      </dgm:t>
    </dgm:pt>
    <dgm:pt modelId="{F609678B-13F0-4712-A32B-B0E976912D1B}" type="parTrans" cxnId="{A403113A-AEC7-442D-8509-62D8BF674FE4}">
      <dgm:prSet/>
      <dgm:spPr/>
    </dgm:pt>
    <dgm:pt modelId="{98114D0E-32BA-4FE0-9A18-F13973F1EFFA}" type="sibTrans" cxnId="{A403113A-AEC7-442D-8509-62D8BF674FE4}">
      <dgm:prSet/>
      <dgm:spPr/>
    </dgm:pt>
    <dgm:pt modelId="{9A54DF10-692E-4D39-B1D8-46EBFF91F547}" type="pres">
      <dgm:prSet presAssocID="{6A16228D-8DF9-4F5D-ACA7-969BF5D949B9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AE23E57-3EC7-4DD0-B725-BD4C975CB1E8}" type="pres">
      <dgm:prSet presAssocID="{CBE6D884-C993-47EB-BC0C-0F88160EFD23}" presName="comp" presStyleCnt="0"/>
      <dgm:spPr/>
    </dgm:pt>
    <dgm:pt modelId="{019D5C75-5F65-4296-AE5A-454617D1DC77}" type="pres">
      <dgm:prSet presAssocID="{CBE6D884-C993-47EB-BC0C-0F88160EFD23}" presName="box" presStyleLbl="node1" presStyleIdx="0" presStyleCnt="5"/>
      <dgm:spPr/>
      <dgm:t>
        <a:bodyPr/>
        <a:lstStyle/>
        <a:p>
          <a:endParaRPr lang="en-US"/>
        </a:p>
      </dgm:t>
    </dgm:pt>
    <dgm:pt modelId="{186C12DF-A36A-4749-BC04-D355E45973D2}" type="pres">
      <dgm:prSet presAssocID="{CBE6D884-C993-47EB-BC0C-0F88160EFD23}" presName="img" presStyleLbl="fgImgPlace1" presStyleIdx="0" presStyleCnt="5"/>
      <dgm:spPr/>
    </dgm:pt>
    <dgm:pt modelId="{D03F1F94-34C8-447B-9F77-16D83C78A4FA}" type="pres">
      <dgm:prSet presAssocID="{CBE6D884-C993-47EB-BC0C-0F88160EFD23}" presName="text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0358E11-A8DD-4223-AA82-5091DDEC08BA}" type="pres">
      <dgm:prSet presAssocID="{DD4159BF-AB58-4033-85D2-D6DFDB1DAC11}" presName="spacer" presStyleCnt="0"/>
      <dgm:spPr/>
    </dgm:pt>
    <dgm:pt modelId="{B95F9A55-D2DF-440D-A62C-0C89574D766E}" type="pres">
      <dgm:prSet presAssocID="{58998EA6-909E-4263-A1F7-A9057B45D323}" presName="comp" presStyleCnt="0"/>
      <dgm:spPr/>
    </dgm:pt>
    <dgm:pt modelId="{DEB0A40F-5505-406D-804B-AEF016890495}" type="pres">
      <dgm:prSet presAssocID="{58998EA6-909E-4263-A1F7-A9057B45D323}" presName="box" presStyleLbl="node1" presStyleIdx="1" presStyleCnt="5"/>
      <dgm:spPr/>
      <dgm:t>
        <a:bodyPr/>
        <a:lstStyle/>
        <a:p>
          <a:endParaRPr lang="en-US"/>
        </a:p>
      </dgm:t>
    </dgm:pt>
    <dgm:pt modelId="{85D91B1D-8283-4A81-AB22-ED713EB77C43}" type="pres">
      <dgm:prSet presAssocID="{58998EA6-909E-4263-A1F7-A9057B45D323}" presName="img" presStyleLbl="fgImgPlace1" presStyleIdx="1" presStyleCnt="5"/>
      <dgm:spPr/>
    </dgm:pt>
    <dgm:pt modelId="{CA596F69-8870-4723-80A7-C19C1B457523}" type="pres">
      <dgm:prSet presAssocID="{58998EA6-909E-4263-A1F7-A9057B45D323}" presName="text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90B3BC-1F96-4659-B4DF-E034336FA004}" type="pres">
      <dgm:prSet presAssocID="{483794DA-B540-4A1C-B15B-A7A9B3B87233}" presName="spacer" presStyleCnt="0"/>
      <dgm:spPr/>
    </dgm:pt>
    <dgm:pt modelId="{94EC0F3A-16AA-4E8C-9213-34360B4FEDCD}" type="pres">
      <dgm:prSet presAssocID="{C867EA21-C4EE-47FE-AB28-4233648A8E9D}" presName="comp" presStyleCnt="0"/>
      <dgm:spPr/>
    </dgm:pt>
    <dgm:pt modelId="{B6F44234-549A-45CD-B6BA-48089AA16573}" type="pres">
      <dgm:prSet presAssocID="{C867EA21-C4EE-47FE-AB28-4233648A8E9D}" presName="box" presStyleLbl="node1" presStyleIdx="2" presStyleCnt="5"/>
      <dgm:spPr/>
      <dgm:t>
        <a:bodyPr/>
        <a:lstStyle/>
        <a:p>
          <a:endParaRPr lang="en-US"/>
        </a:p>
      </dgm:t>
    </dgm:pt>
    <dgm:pt modelId="{2CA77C21-8847-44D7-A8B6-2741F3AEA463}" type="pres">
      <dgm:prSet presAssocID="{C867EA21-C4EE-47FE-AB28-4233648A8E9D}" presName="img" presStyleLbl="fgImgPlace1" presStyleIdx="2" presStyleCnt="5"/>
      <dgm:spPr/>
    </dgm:pt>
    <dgm:pt modelId="{C0CB0F19-E7DB-41A0-8832-A0ABA418BDCA}" type="pres">
      <dgm:prSet presAssocID="{C867EA21-C4EE-47FE-AB28-4233648A8E9D}" presName="text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217CC7-C5CC-430F-8884-37A63BBFC1BB}" type="pres">
      <dgm:prSet presAssocID="{69B00B2D-9988-475A-821D-B3707D096CE7}" presName="spacer" presStyleCnt="0"/>
      <dgm:spPr/>
    </dgm:pt>
    <dgm:pt modelId="{68D1517B-A12D-4793-88A8-BFD051A81BE7}" type="pres">
      <dgm:prSet presAssocID="{82B805A0-503C-4993-93D7-EF57C76E3A56}" presName="comp" presStyleCnt="0"/>
      <dgm:spPr/>
    </dgm:pt>
    <dgm:pt modelId="{4D4063B2-DC09-4EBC-88DC-90B23F99B515}" type="pres">
      <dgm:prSet presAssocID="{82B805A0-503C-4993-93D7-EF57C76E3A56}" presName="box" presStyleLbl="node1" presStyleIdx="3" presStyleCnt="5"/>
      <dgm:spPr/>
      <dgm:t>
        <a:bodyPr/>
        <a:lstStyle/>
        <a:p>
          <a:endParaRPr lang="en-US"/>
        </a:p>
      </dgm:t>
    </dgm:pt>
    <dgm:pt modelId="{02595869-1969-4CF7-B8A1-1569E7161FC0}" type="pres">
      <dgm:prSet presAssocID="{82B805A0-503C-4993-93D7-EF57C76E3A56}" presName="img" presStyleLbl="fgImgPlace1" presStyleIdx="3" presStyleCnt="5"/>
      <dgm:spPr/>
    </dgm:pt>
    <dgm:pt modelId="{20A728DE-AA51-41C7-9778-35E601C65903}" type="pres">
      <dgm:prSet presAssocID="{82B805A0-503C-4993-93D7-EF57C76E3A56}" presName="text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021EEE4-231C-44B3-8EDE-4441C5E2BB6C}" type="pres">
      <dgm:prSet presAssocID="{98114D0E-32BA-4FE0-9A18-F13973F1EFFA}" presName="spacer" presStyleCnt="0"/>
      <dgm:spPr/>
    </dgm:pt>
    <dgm:pt modelId="{FE776A44-725A-45E8-9E1A-566EDA8266AE}" type="pres">
      <dgm:prSet presAssocID="{1C417D4B-6552-4E99-BF8A-6EB76009CA40}" presName="comp" presStyleCnt="0"/>
      <dgm:spPr/>
    </dgm:pt>
    <dgm:pt modelId="{AEA3375B-923A-436E-BCD6-268B9CA1C3D3}" type="pres">
      <dgm:prSet presAssocID="{1C417D4B-6552-4E99-BF8A-6EB76009CA40}" presName="box" presStyleLbl="node1" presStyleIdx="4" presStyleCnt="5"/>
      <dgm:spPr/>
      <dgm:t>
        <a:bodyPr/>
        <a:lstStyle/>
        <a:p>
          <a:endParaRPr lang="en-US"/>
        </a:p>
      </dgm:t>
    </dgm:pt>
    <dgm:pt modelId="{663F9A74-3381-481D-B3DC-BFC34D7E8825}" type="pres">
      <dgm:prSet presAssocID="{1C417D4B-6552-4E99-BF8A-6EB76009CA40}" presName="img" presStyleLbl="fgImgPlace1" presStyleIdx="4" presStyleCnt="5"/>
      <dgm:spPr/>
    </dgm:pt>
    <dgm:pt modelId="{5C105752-C180-4C5E-AA64-7A1E84A4D367}" type="pres">
      <dgm:prSet presAssocID="{1C417D4B-6552-4E99-BF8A-6EB76009CA40}" presName="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87476AE-602B-4133-9458-FD5BA32FE472}" type="presOf" srcId="{BE637524-8BE6-46DD-A2D7-35628D924148}" destId="{AEA3375B-923A-436E-BCD6-268B9CA1C3D3}" srcOrd="0" destOrd="2" presId="urn:microsoft.com/office/officeart/2005/8/layout/vList4"/>
    <dgm:cxn modelId="{36E0ECCF-B18D-4346-8D91-48A26B55F570}" type="presOf" srcId="{CBE6D884-C993-47EB-BC0C-0F88160EFD23}" destId="{D03F1F94-34C8-447B-9F77-16D83C78A4FA}" srcOrd="1" destOrd="0" presId="urn:microsoft.com/office/officeart/2005/8/layout/vList4"/>
    <dgm:cxn modelId="{C4893DCA-7ADB-4159-B349-E1EA20D2976F}" type="presOf" srcId="{FA4205A6-D392-432B-8B8F-3BDF6BE664D5}" destId="{4D4063B2-DC09-4EBC-88DC-90B23F99B515}" srcOrd="0" destOrd="2" presId="urn:microsoft.com/office/officeart/2005/8/layout/vList4"/>
    <dgm:cxn modelId="{C9289FAA-DAFB-4E79-B78D-4B6FC098C9F5}" type="presOf" srcId="{82B805A0-503C-4993-93D7-EF57C76E3A56}" destId="{20A728DE-AA51-41C7-9778-35E601C65903}" srcOrd="1" destOrd="0" presId="urn:microsoft.com/office/officeart/2005/8/layout/vList4"/>
    <dgm:cxn modelId="{21A12A37-7B04-470B-93B6-1ACC6041844C}" type="presOf" srcId="{6A16228D-8DF9-4F5D-ACA7-969BF5D949B9}" destId="{9A54DF10-692E-4D39-B1D8-46EBFF91F547}" srcOrd="0" destOrd="0" presId="urn:microsoft.com/office/officeart/2005/8/layout/vList4"/>
    <dgm:cxn modelId="{4661AC6E-9C46-4513-BEEE-D8DA44901C46}" type="presOf" srcId="{82B805A0-503C-4993-93D7-EF57C76E3A56}" destId="{4D4063B2-DC09-4EBC-88DC-90B23F99B515}" srcOrd="0" destOrd="0" presId="urn:microsoft.com/office/officeart/2005/8/layout/vList4"/>
    <dgm:cxn modelId="{ED5D8B08-9CE3-44D3-A72F-863968A64664}" type="presOf" srcId="{59C44D28-EC38-4581-9989-FAE918EA4D43}" destId="{4D4063B2-DC09-4EBC-88DC-90B23F99B515}" srcOrd="0" destOrd="1" presId="urn:microsoft.com/office/officeart/2005/8/layout/vList4"/>
    <dgm:cxn modelId="{A403113A-AEC7-442D-8509-62D8BF674FE4}" srcId="{6A16228D-8DF9-4F5D-ACA7-969BF5D949B9}" destId="{82B805A0-503C-4993-93D7-EF57C76E3A56}" srcOrd="3" destOrd="0" parTransId="{F609678B-13F0-4712-A32B-B0E976912D1B}" sibTransId="{98114D0E-32BA-4FE0-9A18-F13973F1EFFA}"/>
    <dgm:cxn modelId="{823ECEF2-1373-4C5F-BA3F-1AB2F98F9BEE}" type="presOf" srcId="{FA4205A6-D392-432B-8B8F-3BDF6BE664D5}" destId="{20A728DE-AA51-41C7-9778-35E601C65903}" srcOrd="1" destOrd="2" presId="urn:microsoft.com/office/officeart/2005/8/layout/vList4"/>
    <dgm:cxn modelId="{853AF810-1B4A-44CE-8924-4FA59B85222E}" srcId="{6A16228D-8DF9-4F5D-ACA7-969BF5D949B9}" destId="{1C417D4B-6552-4E99-BF8A-6EB76009CA40}" srcOrd="4" destOrd="0" parTransId="{A5F29C3F-6E1E-4AC8-A699-EC6CF0AEFB4A}" sibTransId="{215E74C9-6719-4CB2-9D8B-41B9744C61C6}"/>
    <dgm:cxn modelId="{0F106148-C705-456B-94E6-215C89EF6AFC}" srcId="{82B805A0-503C-4993-93D7-EF57C76E3A56}" destId="{59C44D28-EC38-4581-9989-FAE918EA4D43}" srcOrd="0" destOrd="0" parTransId="{95EB6895-E889-4294-AB88-C0A78DB4B31B}" sibTransId="{B2A36510-8838-47A1-85F0-4FBB89DF7902}"/>
    <dgm:cxn modelId="{17420952-B822-4821-A0CE-6B69A9D9C88F}" srcId="{1C417D4B-6552-4E99-BF8A-6EB76009CA40}" destId="{BE637524-8BE6-46DD-A2D7-35628D924148}" srcOrd="1" destOrd="0" parTransId="{F05301B9-ABF4-4FC1-AF88-4326510D7B07}" sibTransId="{A5C05D24-AA67-4018-AE6B-0BD3F2D6091F}"/>
    <dgm:cxn modelId="{1EC31BD3-E0E0-4049-B2C0-859B96DC23B3}" srcId="{6A16228D-8DF9-4F5D-ACA7-969BF5D949B9}" destId="{C867EA21-C4EE-47FE-AB28-4233648A8E9D}" srcOrd="2" destOrd="0" parTransId="{94C16655-B538-4308-A074-1C0364B609D7}" sibTransId="{69B00B2D-9988-475A-821D-B3707D096CE7}"/>
    <dgm:cxn modelId="{E6643FE1-1508-4B44-ADF6-97C988D03A75}" type="presOf" srcId="{59C44D28-EC38-4581-9989-FAE918EA4D43}" destId="{20A728DE-AA51-41C7-9778-35E601C65903}" srcOrd="1" destOrd="1" presId="urn:microsoft.com/office/officeart/2005/8/layout/vList4"/>
    <dgm:cxn modelId="{45940FF6-7EB4-40AF-BB87-A4D3E93768E5}" type="presOf" srcId="{BE637524-8BE6-46DD-A2D7-35628D924148}" destId="{5C105752-C180-4C5E-AA64-7A1E84A4D367}" srcOrd="1" destOrd="2" presId="urn:microsoft.com/office/officeart/2005/8/layout/vList4"/>
    <dgm:cxn modelId="{23329E10-A808-4087-8DFB-71AF3D5F6C12}" type="presOf" srcId="{C867EA21-C4EE-47FE-AB28-4233648A8E9D}" destId="{C0CB0F19-E7DB-41A0-8832-A0ABA418BDCA}" srcOrd="1" destOrd="0" presId="urn:microsoft.com/office/officeart/2005/8/layout/vList4"/>
    <dgm:cxn modelId="{1B8FF5B6-4F6A-402D-8096-E68F90831A9A}" srcId="{1C417D4B-6552-4E99-BF8A-6EB76009CA40}" destId="{FD891A6D-2563-4618-B84C-F53DFB216CEC}" srcOrd="0" destOrd="0" parTransId="{B4753623-9D2C-4429-B7FC-F359DEF8D818}" sibTransId="{1D9D4CCF-12F0-4EAB-941A-1E89D22B774D}"/>
    <dgm:cxn modelId="{7DA92633-128D-4C65-80E7-7FE37CAF08B1}" type="presOf" srcId="{FD891A6D-2563-4618-B84C-F53DFB216CEC}" destId="{5C105752-C180-4C5E-AA64-7A1E84A4D367}" srcOrd="1" destOrd="1" presId="urn:microsoft.com/office/officeart/2005/8/layout/vList4"/>
    <dgm:cxn modelId="{20851ABC-B018-4519-8198-A1CDFDD42EFD}" type="presOf" srcId="{58998EA6-909E-4263-A1F7-A9057B45D323}" destId="{DEB0A40F-5505-406D-804B-AEF016890495}" srcOrd="0" destOrd="0" presId="urn:microsoft.com/office/officeart/2005/8/layout/vList4"/>
    <dgm:cxn modelId="{5FE1A4C4-2815-41C6-9322-FC0EF1B64034}" type="presOf" srcId="{CBE6D884-C993-47EB-BC0C-0F88160EFD23}" destId="{019D5C75-5F65-4296-AE5A-454617D1DC77}" srcOrd="0" destOrd="0" presId="urn:microsoft.com/office/officeart/2005/8/layout/vList4"/>
    <dgm:cxn modelId="{3C312D9E-ADD9-426B-B4FD-79BFB921C899}" type="presOf" srcId="{58998EA6-909E-4263-A1F7-A9057B45D323}" destId="{CA596F69-8870-4723-80A7-C19C1B457523}" srcOrd="1" destOrd="0" presId="urn:microsoft.com/office/officeart/2005/8/layout/vList4"/>
    <dgm:cxn modelId="{6BD6C08A-73F8-48BE-B884-0BA9D5DCB301}" srcId="{6A16228D-8DF9-4F5D-ACA7-969BF5D949B9}" destId="{58998EA6-909E-4263-A1F7-A9057B45D323}" srcOrd="1" destOrd="0" parTransId="{49A8D747-01A7-493F-8CA4-85436C2C3F34}" sibTransId="{483794DA-B540-4A1C-B15B-A7A9B3B87233}"/>
    <dgm:cxn modelId="{4D3EB7A2-5EBA-4BA2-9569-56DF44AAAA57}" srcId="{6A16228D-8DF9-4F5D-ACA7-969BF5D949B9}" destId="{CBE6D884-C993-47EB-BC0C-0F88160EFD23}" srcOrd="0" destOrd="0" parTransId="{CD8C89D3-CC23-4DA4-A313-DFDC7A78CFEE}" sibTransId="{DD4159BF-AB58-4033-85D2-D6DFDB1DAC11}"/>
    <dgm:cxn modelId="{E2CB0707-D1BE-4C31-9F6E-20782E77DACC}" type="presOf" srcId="{FD891A6D-2563-4618-B84C-F53DFB216CEC}" destId="{AEA3375B-923A-436E-BCD6-268B9CA1C3D3}" srcOrd="0" destOrd="1" presId="urn:microsoft.com/office/officeart/2005/8/layout/vList4"/>
    <dgm:cxn modelId="{368F58CF-C628-497C-87A0-7A96BFDCF7F9}" srcId="{82B805A0-503C-4993-93D7-EF57C76E3A56}" destId="{FA4205A6-D392-432B-8B8F-3BDF6BE664D5}" srcOrd="1" destOrd="0" parTransId="{210A6EDD-776C-48AC-955F-3C42CACAC4F0}" sibTransId="{011159BE-249F-4E24-B36B-1F05FD4EE6EF}"/>
    <dgm:cxn modelId="{1A43CE17-D9A9-42C5-8CF8-3023C7BB29CB}" type="presOf" srcId="{C867EA21-C4EE-47FE-AB28-4233648A8E9D}" destId="{B6F44234-549A-45CD-B6BA-48089AA16573}" srcOrd="0" destOrd="0" presId="urn:microsoft.com/office/officeart/2005/8/layout/vList4"/>
    <dgm:cxn modelId="{FACF1967-D443-451E-ADEF-C3BFC19D9DDF}" type="presOf" srcId="{1C417D4B-6552-4E99-BF8A-6EB76009CA40}" destId="{5C105752-C180-4C5E-AA64-7A1E84A4D367}" srcOrd="1" destOrd="0" presId="urn:microsoft.com/office/officeart/2005/8/layout/vList4"/>
    <dgm:cxn modelId="{901F89E9-4C6B-42EC-B904-E463E43B3889}" type="presOf" srcId="{1C417D4B-6552-4E99-BF8A-6EB76009CA40}" destId="{AEA3375B-923A-436E-BCD6-268B9CA1C3D3}" srcOrd="0" destOrd="0" presId="urn:microsoft.com/office/officeart/2005/8/layout/vList4"/>
    <dgm:cxn modelId="{34D4611E-6DB0-4E3B-985A-453A01CCF3F0}" type="presParOf" srcId="{9A54DF10-692E-4D39-B1D8-46EBFF91F547}" destId="{4AE23E57-3EC7-4DD0-B725-BD4C975CB1E8}" srcOrd="0" destOrd="0" presId="urn:microsoft.com/office/officeart/2005/8/layout/vList4"/>
    <dgm:cxn modelId="{7F121B07-1639-4FE0-A1B2-BF6D2069D4BF}" type="presParOf" srcId="{4AE23E57-3EC7-4DD0-B725-BD4C975CB1E8}" destId="{019D5C75-5F65-4296-AE5A-454617D1DC77}" srcOrd="0" destOrd="0" presId="urn:microsoft.com/office/officeart/2005/8/layout/vList4"/>
    <dgm:cxn modelId="{B9AD5C76-6585-481F-BC79-51B8212A9320}" type="presParOf" srcId="{4AE23E57-3EC7-4DD0-B725-BD4C975CB1E8}" destId="{186C12DF-A36A-4749-BC04-D355E45973D2}" srcOrd="1" destOrd="0" presId="urn:microsoft.com/office/officeart/2005/8/layout/vList4"/>
    <dgm:cxn modelId="{F2924E9C-C3EA-481C-80B5-8B81D666A80B}" type="presParOf" srcId="{4AE23E57-3EC7-4DD0-B725-BD4C975CB1E8}" destId="{D03F1F94-34C8-447B-9F77-16D83C78A4FA}" srcOrd="2" destOrd="0" presId="urn:microsoft.com/office/officeart/2005/8/layout/vList4"/>
    <dgm:cxn modelId="{51F379AD-7E9B-4ABD-A7D7-F8382B469D42}" type="presParOf" srcId="{9A54DF10-692E-4D39-B1D8-46EBFF91F547}" destId="{10358E11-A8DD-4223-AA82-5091DDEC08BA}" srcOrd="1" destOrd="0" presId="urn:microsoft.com/office/officeart/2005/8/layout/vList4"/>
    <dgm:cxn modelId="{943B6405-C756-48AA-981A-448A067F4FBD}" type="presParOf" srcId="{9A54DF10-692E-4D39-B1D8-46EBFF91F547}" destId="{B95F9A55-D2DF-440D-A62C-0C89574D766E}" srcOrd="2" destOrd="0" presId="urn:microsoft.com/office/officeart/2005/8/layout/vList4"/>
    <dgm:cxn modelId="{815F0CB0-B5F3-4C7E-A44C-8ACFD3D61ACA}" type="presParOf" srcId="{B95F9A55-D2DF-440D-A62C-0C89574D766E}" destId="{DEB0A40F-5505-406D-804B-AEF016890495}" srcOrd="0" destOrd="0" presId="urn:microsoft.com/office/officeart/2005/8/layout/vList4"/>
    <dgm:cxn modelId="{B5B0F12C-1ADD-4CEA-9D2D-CB5F62126251}" type="presParOf" srcId="{B95F9A55-D2DF-440D-A62C-0C89574D766E}" destId="{85D91B1D-8283-4A81-AB22-ED713EB77C43}" srcOrd="1" destOrd="0" presId="urn:microsoft.com/office/officeart/2005/8/layout/vList4"/>
    <dgm:cxn modelId="{4946777B-FD2C-4B2D-90B2-B3CCA0515E70}" type="presParOf" srcId="{B95F9A55-D2DF-440D-A62C-0C89574D766E}" destId="{CA596F69-8870-4723-80A7-C19C1B457523}" srcOrd="2" destOrd="0" presId="urn:microsoft.com/office/officeart/2005/8/layout/vList4"/>
    <dgm:cxn modelId="{E90DAEDD-740E-41A0-AE11-2CE45E7AF0BC}" type="presParOf" srcId="{9A54DF10-692E-4D39-B1D8-46EBFF91F547}" destId="{DE90B3BC-1F96-4659-B4DF-E034336FA004}" srcOrd="3" destOrd="0" presId="urn:microsoft.com/office/officeart/2005/8/layout/vList4"/>
    <dgm:cxn modelId="{0F80AC39-79B1-4215-A6D5-14C6B255948F}" type="presParOf" srcId="{9A54DF10-692E-4D39-B1D8-46EBFF91F547}" destId="{94EC0F3A-16AA-4E8C-9213-34360B4FEDCD}" srcOrd="4" destOrd="0" presId="urn:microsoft.com/office/officeart/2005/8/layout/vList4"/>
    <dgm:cxn modelId="{B59DA34C-FCCC-4C2D-B9F0-32EE8744FA06}" type="presParOf" srcId="{94EC0F3A-16AA-4E8C-9213-34360B4FEDCD}" destId="{B6F44234-549A-45CD-B6BA-48089AA16573}" srcOrd="0" destOrd="0" presId="urn:microsoft.com/office/officeart/2005/8/layout/vList4"/>
    <dgm:cxn modelId="{E6D9264B-8A7B-460E-8C14-2E828E2EBF2D}" type="presParOf" srcId="{94EC0F3A-16AA-4E8C-9213-34360B4FEDCD}" destId="{2CA77C21-8847-44D7-A8B6-2741F3AEA463}" srcOrd="1" destOrd="0" presId="urn:microsoft.com/office/officeart/2005/8/layout/vList4"/>
    <dgm:cxn modelId="{F65A4B8A-EB2A-4A38-96AB-94D0E6EFB6C5}" type="presParOf" srcId="{94EC0F3A-16AA-4E8C-9213-34360B4FEDCD}" destId="{C0CB0F19-E7DB-41A0-8832-A0ABA418BDCA}" srcOrd="2" destOrd="0" presId="urn:microsoft.com/office/officeart/2005/8/layout/vList4"/>
    <dgm:cxn modelId="{BB7AD967-6FF1-44E8-A29F-67219337069D}" type="presParOf" srcId="{9A54DF10-692E-4D39-B1D8-46EBFF91F547}" destId="{FA217CC7-C5CC-430F-8884-37A63BBFC1BB}" srcOrd="5" destOrd="0" presId="urn:microsoft.com/office/officeart/2005/8/layout/vList4"/>
    <dgm:cxn modelId="{F473A74D-5124-4FEC-A79B-104807830D4F}" type="presParOf" srcId="{9A54DF10-692E-4D39-B1D8-46EBFF91F547}" destId="{68D1517B-A12D-4793-88A8-BFD051A81BE7}" srcOrd="6" destOrd="0" presId="urn:microsoft.com/office/officeart/2005/8/layout/vList4"/>
    <dgm:cxn modelId="{BEED411A-3A97-4300-B621-289A9BBE8850}" type="presParOf" srcId="{68D1517B-A12D-4793-88A8-BFD051A81BE7}" destId="{4D4063B2-DC09-4EBC-88DC-90B23F99B515}" srcOrd="0" destOrd="0" presId="urn:microsoft.com/office/officeart/2005/8/layout/vList4"/>
    <dgm:cxn modelId="{554C6CDF-23DA-43B3-98A7-00B70A42FCE5}" type="presParOf" srcId="{68D1517B-A12D-4793-88A8-BFD051A81BE7}" destId="{02595869-1969-4CF7-B8A1-1569E7161FC0}" srcOrd="1" destOrd="0" presId="urn:microsoft.com/office/officeart/2005/8/layout/vList4"/>
    <dgm:cxn modelId="{0940F495-C76B-4929-A774-451A3CB55E18}" type="presParOf" srcId="{68D1517B-A12D-4793-88A8-BFD051A81BE7}" destId="{20A728DE-AA51-41C7-9778-35E601C65903}" srcOrd="2" destOrd="0" presId="urn:microsoft.com/office/officeart/2005/8/layout/vList4"/>
    <dgm:cxn modelId="{232E634D-9B0B-450D-9D37-F34611BDE47C}" type="presParOf" srcId="{9A54DF10-692E-4D39-B1D8-46EBFF91F547}" destId="{E021EEE4-231C-44B3-8EDE-4441C5E2BB6C}" srcOrd="7" destOrd="0" presId="urn:microsoft.com/office/officeart/2005/8/layout/vList4"/>
    <dgm:cxn modelId="{F52E878B-DF49-4BA1-919C-FAC90A041099}" type="presParOf" srcId="{9A54DF10-692E-4D39-B1D8-46EBFF91F547}" destId="{FE776A44-725A-45E8-9E1A-566EDA8266AE}" srcOrd="8" destOrd="0" presId="urn:microsoft.com/office/officeart/2005/8/layout/vList4"/>
    <dgm:cxn modelId="{731C40DA-E1E2-45CA-82D7-86EAD3342C95}" type="presParOf" srcId="{FE776A44-725A-45E8-9E1A-566EDA8266AE}" destId="{AEA3375B-923A-436E-BCD6-268B9CA1C3D3}" srcOrd="0" destOrd="0" presId="urn:microsoft.com/office/officeart/2005/8/layout/vList4"/>
    <dgm:cxn modelId="{3EA950EE-B172-4988-86DE-133E9DDAB3F7}" type="presParOf" srcId="{FE776A44-725A-45E8-9E1A-566EDA8266AE}" destId="{663F9A74-3381-481D-B3DC-BFC34D7E8825}" srcOrd="1" destOrd="0" presId="urn:microsoft.com/office/officeart/2005/8/layout/vList4"/>
    <dgm:cxn modelId="{26C172CF-6156-46C1-82D5-92CB7BCB6240}" type="presParOf" srcId="{FE776A44-725A-45E8-9E1A-566EDA8266AE}" destId="{5C105752-C180-4C5E-AA64-7A1E84A4D367}" srcOrd="2" destOrd="0" presId="urn:microsoft.com/office/officeart/2005/8/layout/vList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00521" y="0"/>
            <a:ext cx="35429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9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71600"/>
            <a:ext cx="9144000" cy="5486400"/>
          </a:xfrm>
          <a:prstGeom prst="rect">
            <a:avLst/>
          </a:prstGeom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8610600" cy="2308324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 Black" pitchFamily="34" charset="0"/>
              </a:rPr>
              <a:t>We have learnt about clauses  generally from  the video . Now, we will know the kinds of subordinate clause and it’s kinds</a:t>
            </a:r>
            <a:r>
              <a:rPr lang="en-US" sz="3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838200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Subordinate clauses are of three kinds 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They are :-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Noun Clause  :This  clause acts  like the functions of a noun. </a:t>
            </a:r>
          </a:p>
          <a:p>
            <a:pPr marL="342900" indent="-342900"/>
            <a:r>
              <a:rPr lang="en-US" sz="2800" b="1" dirty="0" smtClean="0">
                <a:solidFill>
                  <a:schemeClr val="tx1"/>
                </a:solidFill>
              </a:rPr>
              <a:t>Example :</a:t>
            </a:r>
          </a:p>
          <a:p>
            <a:pPr marL="342900" indent="-342900"/>
            <a:r>
              <a:rPr lang="en-US" sz="2800" b="1" u="sng" dirty="0" smtClean="0">
                <a:solidFill>
                  <a:schemeClr val="tx1"/>
                </a:solidFill>
              </a:rPr>
              <a:t>1.That he works hard </a:t>
            </a:r>
            <a:r>
              <a:rPr lang="en-US" sz="2800" b="1" dirty="0" smtClean="0">
                <a:solidFill>
                  <a:schemeClr val="tx1"/>
                </a:solidFill>
              </a:rPr>
              <a:t>is known to all.</a:t>
            </a:r>
          </a:p>
          <a:p>
            <a:pPr marL="342900" indent="-342900"/>
            <a:r>
              <a:rPr lang="en-US" sz="2800" b="1" dirty="0" smtClean="0">
                <a:solidFill>
                  <a:schemeClr val="tx1"/>
                </a:solidFill>
              </a:rPr>
              <a:t>2. Listen to </a:t>
            </a:r>
            <a:r>
              <a:rPr lang="en-US" sz="2800" b="1" u="sng" dirty="0" smtClean="0">
                <a:solidFill>
                  <a:schemeClr val="tx1"/>
                </a:solidFill>
              </a:rPr>
              <a:t>what I say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/>
            <a:r>
              <a:rPr lang="en-US" sz="2800" b="1" dirty="0" smtClean="0">
                <a:solidFill>
                  <a:schemeClr val="tx1"/>
                </a:solidFill>
              </a:rPr>
              <a:t>3. I know </a:t>
            </a:r>
            <a:r>
              <a:rPr lang="en-US" sz="2800" b="1" u="sng" dirty="0" smtClean="0">
                <a:solidFill>
                  <a:schemeClr val="tx1"/>
                </a:solidFill>
              </a:rPr>
              <a:t>what he will do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762000" y="3276600"/>
            <a:ext cx="8001000" cy="120032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en-US" sz="3600" b="1" dirty="0" smtClean="0">
                <a:solidFill>
                  <a:srgbClr val="002060"/>
                </a:solidFill>
              </a:rPr>
              <a:t>3</a:t>
            </a:r>
            <a:r>
              <a:rPr lang="en-US" sz="3600" b="1" u="sng" dirty="0" smtClean="0">
                <a:solidFill>
                  <a:srgbClr val="002060"/>
                </a:solidFill>
              </a:rPr>
              <a:t>.Adverb   Clause </a:t>
            </a:r>
            <a:r>
              <a:rPr lang="en-US" sz="3600" b="1" dirty="0" smtClean="0">
                <a:solidFill>
                  <a:srgbClr val="002060"/>
                </a:solidFill>
              </a:rPr>
              <a:t>:This  clause acts  like the functions of an adverb. </a:t>
            </a:r>
          </a:p>
        </p:txBody>
      </p:sp>
      <p:sp>
        <p:nvSpPr>
          <p:cNvPr id="4" name="Rectangle 3"/>
          <p:cNvSpPr/>
          <p:nvPr/>
        </p:nvSpPr>
        <p:spPr>
          <a:xfrm>
            <a:off x="762000" y="4495800"/>
            <a:ext cx="8001000" cy="2246769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pPr marL="342900" lvl="0" indent="-342900"/>
            <a:r>
              <a:rPr lang="en-US" sz="2800" b="1" dirty="0" smtClean="0">
                <a:solidFill>
                  <a:srgbClr val="FF0000"/>
                </a:solidFill>
              </a:rPr>
              <a:t>Examples :</a:t>
            </a:r>
          </a:p>
          <a:p>
            <a:pPr marL="342900" lvl="0" indent="-342900"/>
            <a:r>
              <a:rPr lang="en-US" sz="2800" b="1" dirty="0" smtClean="0">
                <a:solidFill>
                  <a:srgbClr val="FF0000"/>
                </a:solidFill>
              </a:rPr>
              <a:t>1. I know </a:t>
            </a:r>
            <a:r>
              <a:rPr lang="en-US" sz="2800" b="1" u="sng" dirty="0" smtClean="0">
                <a:solidFill>
                  <a:srgbClr val="FF0000"/>
                </a:solidFill>
              </a:rPr>
              <a:t>when he comes</a:t>
            </a:r>
            <a:r>
              <a:rPr lang="en-US" sz="2800" b="1" dirty="0" smtClean="0">
                <a:solidFill>
                  <a:srgbClr val="FF0000"/>
                </a:solidFill>
              </a:rPr>
              <a:t>.</a:t>
            </a:r>
          </a:p>
          <a:p>
            <a:pPr marL="342900" lvl="0" indent="-342900"/>
            <a:r>
              <a:rPr lang="en-US" sz="2800" b="1" dirty="0" smtClean="0">
                <a:solidFill>
                  <a:srgbClr val="FF0000"/>
                </a:solidFill>
              </a:rPr>
              <a:t>2. He has failed in the exam </a:t>
            </a:r>
            <a:r>
              <a:rPr lang="en-US" sz="2800" b="1" u="sng" dirty="0" smtClean="0">
                <a:solidFill>
                  <a:srgbClr val="FF0000"/>
                </a:solidFill>
              </a:rPr>
              <a:t>because he was an irregular boy.</a:t>
            </a:r>
          </a:p>
          <a:p>
            <a:pPr marL="342900" lvl="0" indent="-342900"/>
            <a:r>
              <a:rPr lang="en-US" sz="2800" b="1" dirty="0" smtClean="0">
                <a:solidFill>
                  <a:srgbClr val="FF0000"/>
                </a:solidFill>
              </a:rPr>
              <a:t>3. </a:t>
            </a:r>
            <a:r>
              <a:rPr lang="en-US" sz="2800" b="1" u="sng" dirty="0" smtClean="0">
                <a:solidFill>
                  <a:srgbClr val="FF0000"/>
                </a:solidFill>
              </a:rPr>
              <a:t>As  he works hard</a:t>
            </a:r>
            <a:r>
              <a:rPr lang="en-US" sz="2800" b="1" dirty="0" smtClean="0">
                <a:solidFill>
                  <a:srgbClr val="FF0000"/>
                </a:solidFill>
              </a:rPr>
              <a:t>, he will get GPA 5.</a:t>
            </a:r>
          </a:p>
        </p:txBody>
      </p:sp>
      <p:sp>
        <p:nvSpPr>
          <p:cNvPr id="5" name="Rectangle 4"/>
          <p:cNvSpPr/>
          <p:nvPr/>
        </p:nvSpPr>
        <p:spPr>
          <a:xfrm>
            <a:off x="762000" y="228600"/>
            <a:ext cx="80010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marL="342900" indent="-342900"/>
            <a:r>
              <a:rPr lang="en-US" sz="3200" b="1" dirty="0" smtClean="0">
                <a:solidFill>
                  <a:srgbClr val="FFFF00"/>
                </a:solidFill>
              </a:rPr>
              <a:t>2.    Adjective Clause :   This  clause acts  like the functions of an adjective.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Examples :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1. I know the boy </a:t>
            </a:r>
            <a:r>
              <a:rPr lang="en-US" sz="3200" b="1" u="sng" dirty="0" smtClean="0">
                <a:solidFill>
                  <a:srgbClr val="002060"/>
                </a:solidFill>
              </a:rPr>
              <a:t>who is  meritorious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2. I have seen the tiger </a:t>
            </a:r>
            <a:r>
              <a:rPr lang="en-US" sz="3200" b="1" u="sng" dirty="0" smtClean="0">
                <a:solidFill>
                  <a:srgbClr val="002060"/>
                </a:solidFill>
              </a:rPr>
              <a:t>which has been killed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  <a:p>
            <a:pPr marL="342900" indent="-342900"/>
            <a:r>
              <a:rPr lang="en-US" sz="3200" b="1" dirty="0" smtClean="0">
                <a:solidFill>
                  <a:srgbClr val="002060"/>
                </a:solidFill>
              </a:rPr>
              <a:t>3. This is the woman </a:t>
            </a:r>
            <a:r>
              <a:rPr lang="en-US" sz="3200" b="1" u="sng" dirty="0" smtClean="0">
                <a:solidFill>
                  <a:srgbClr val="002060"/>
                </a:solidFill>
              </a:rPr>
              <a:t>who lost her bag</a:t>
            </a:r>
            <a:r>
              <a:rPr lang="en-US" sz="3200" b="1" dirty="0" smtClean="0">
                <a:solidFill>
                  <a:srgbClr val="002060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4" name="Horizontal Scroll 3"/>
          <p:cNvSpPr/>
          <p:nvPr/>
        </p:nvSpPr>
        <p:spPr>
          <a:xfrm>
            <a:off x="1600200" y="381000"/>
            <a:ext cx="6324600" cy="121920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smtClean="0">
                <a:solidFill>
                  <a:srgbClr val="7030A0"/>
                </a:solidFill>
              </a:rPr>
              <a:t>Group Work</a:t>
            </a:r>
            <a:endParaRPr lang="en-US" sz="8000" b="1" dirty="0">
              <a:solidFill>
                <a:srgbClr val="7030A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2286000"/>
            <a:ext cx="4953000" cy="415498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He reads more </a:t>
            </a:r>
            <a:r>
              <a:rPr lang="en-US" sz="2400" b="1" u="sng" dirty="0" err="1" smtClean="0">
                <a:solidFill>
                  <a:srgbClr val="7030A0"/>
                </a:solidFill>
              </a:rPr>
              <a:t>sothat</a:t>
            </a:r>
            <a:r>
              <a:rPr lang="en-US" sz="2400" b="1" u="sng" dirty="0" smtClean="0">
                <a:solidFill>
                  <a:srgbClr val="7030A0"/>
                </a:solidFill>
              </a:rPr>
              <a:t> he can make a good result.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7030A0"/>
                </a:solidFill>
              </a:rPr>
              <a:t>Who has done this </a:t>
            </a:r>
            <a:r>
              <a:rPr lang="en-US" sz="2400" b="1" dirty="0" smtClean="0">
                <a:solidFill>
                  <a:srgbClr val="7030A0"/>
                </a:solidFill>
              </a:rPr>
              <a:t>is a fool.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The shirt  </a:t>
            </a:r>
            <a:r>
              <a:rPr lang="en-US" sz="2400" b="1" u="sng" dirty="0" smtClean="0">
                <a:solidFill>
                  <a:srgbClr val="7030A0"/>
                </a:solidFill>
              </a:rPr>
              <a:t>that was bought </a:t>
            </a:r>
            <a:r>
              <a:rPr lang="en-US" sz="2400" b="1" dirty="0" smtClean="0">
                <a:solidFill>
                  <a:srgbClr val="7030A0"/>
                </a:solidFill>
              </a:rPr>
              <a:t>was costly.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I told him </a:t>
            </a:r>
            <a:r>
              <a:rPr lang="en-US" sz="2400" b="1" u="sng" dirty="0" smtClean="0">
                <a:solidFill>
                  <a:srgbClr val="7030A0"/>
                </a:solidFill>
              </a:rPr>
              <a:t>what he wanted to know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I  ate the mangoes  </a:t>
            </a:r>
            <a:r>
              <a:rPr lang="en-US" sz="2400" b="1" u="sng" dirty="0" smtClean="0">
                <a:solidFill>
                  <a:srgbClr val="7030A0"/>
                </a:solidFill>
              </a:rPr>
              <a:t>which you gave me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dirty="0" smtClean="0">
                <a:solidFill>
                  <a:srgbClr val="7030A0"/>
                </a:solidFill>
              </a:rPr>
              <a:t>Wait here </a:t>
            </a:r>
            <a:r>
              <a:rPr lang="en-US" sz="2400" b="1" u="sng" dirty="0" smtClean="0">
                <a:solidFill>
                  <a:srgbClr val="7030A0"/>
                </a:solidFill>
              </a:rPr>
              <a:t>until I come back.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400" b="1" u="sng" dirty="0" smtClean="0">
                <a:solidFill>
                  <a:srgbClr val="7030A0"/>
                </a:solidFill>
              </a:rPr>
              <a:t>When he will leave </a:t>
            </a:r>
            <a:r>
              <a:rPr lang="en-US" sz="2400" b="1" dirty="0" smtClean="0">
                <a:solidFill>
                  <a:srgbClr val="7030A0"/>
                </a:solidFill>
              </a:rPr>
              <a:t>is unknown.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609600" y="1371600"/>
            <a:ext cx="7467600" cy="11430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2800" b="1" dirty="0" smtClean="0">
                <a:solidFill>
                  <a:prstClr val="black"/>
                </a:solidFill>
              </a:rPr>
              <a:t>Identify the following underlined clauses </a:t>
            </a:r>
            <a:r>
              <a:rPr lang="en-US" dirty="0" smtClean="0">
                <a:solidFill>
                  <a:prstClr val="black"/>
                </a:solidFill>
              </a:rPr>
              <a:t>:</a:t>
            </a:r>
          </a:p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638800" y="2514600"/>
            <a:ext cx="3124200" cy="400109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4000" b="1" u="sng" dirty="0" smtClean="0">
                <a:solidFill>
                  <a:srgbClr val="00B050"/>
                </a:solidFill>
              </a:rPr>
              <a:t>Answers </a:t>
            </a:r>
            <a:r>
              <a:rPr lang="en-US" sz="4000" b="1" dirty="0" smtClean="0"/>
              <a:t>: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Adverb Clause.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Noun Clause.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Adjective Clause.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Noun Clause.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Adjective Clause.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Adverb Clause.</a:t>
            </a:r>
          </a:p>
          <a:p>
            <a:pPr marL="342900" indent="-342900">
              <a:buFontTx/>
              <a:buAutoNum type="arabicPeriod"/>
            </a:pPr>
            <a:r>
              <a:rPr lang="en-US" sz="2800" b="1" dirty="0" smtClean="0">
                <a:solidFill>
                  <a:srgbClr val="FF0000"/>
                </a:solidFill>
              </a:rPr>
              <a:t>Noun Clause.</a:t>
            </a:r>
          </a:p>
          <a:p>
            <a:pPr marL="342900" indent="-342900"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4" name="Down Ribbon 3"/>
          <p:cNvSpPr/>
          <p:nvPr/>
        </p:nvSpPr>
        <p:spPr>
          <a:xfrm>
            <a:off x="838200" y="228600"/>
            <a:ext cx="7924800" cy="1371600"/>
          </a:xfrm>
          <a:prstGeom prst="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FFFF00"/>
                </a:solidFill>
              </a:rPr>
              <a:t>Evaluation</a:t>
            </a:r>
            <a:r>
              <a:rPr lang="en-US" sz="5400" b="1" dirty="0" smtClean="0"/>
              <a:t> </a:t>
            </a:r>
            <a:endParaRPr lang="en-US" sz="5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676400"/>
            <a:ext cx="8001000" cy="3323987"/>
          </a:xfrm>
          <a:prstGeom prst="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What is a clause ? Give two examples.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How many kinds of clauses are there in English ? Give some examples.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Define noun clause, adjective clause &amp; adverb clauses.</a:t>
            </a:r>
          </a:p>
          <a:p>
            <a:pPr marL="342900" indent="-342900">
              <a:buAutoNum type="arabicPeriod"/>
            </a:pPr>
            <a:r>
              <a:rPr lang="en-US" sz="3200" b="1" dirty="0" smtClean="0">
                <a:solidFill>
                  <a:srgbClr val="7030A0"/>
                </a:solidFill>
              </a:rPr>
              <a:t>Give some examples of  different clauses.</a:t>
            </a:r>
          </a:p>
          <a:p>
            <a:pPr marL="342900" indent="-342900">
              <a:buAutoNum type="arabicPeriod"/>
            </a:pPr>
            <a:endParaRPr lang="en-U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3" name="Picture 2" descr="hous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524000"/>
            <a:ext cx="7924800" cy="1905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pic>
      <p:sp>
        <p:nvSpPr>
          <p:cNvPr id="5" name="TextBox 4"/>
          <p:cNvSpPr txBox="1"/>
          <p:nvPr/>
        </p:nvSpPr>
        <p:spPr>
          <a:xfrm>
            <a:off x="762000" y="152400"/>
            <a:ext cx="7924800" cy="132343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Home work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3581400"/>
            <a:ext cx="7924800" cy="304698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FF00"/>
                </a:solidFill>
              </a:rPr>
              <a:t>Complete the following sentences with clauses :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The man who loves his country,....................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What I like...............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Tell me....................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Do you know the girl who......................?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As he behaved nicely,....................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I know where...................</a:t>
            </a:r>
          </a:p>
          <a:p>
            <a:pPr marL="342900" indent="-342900">
              <a:buAutoNum type="arabicPeriod"/>
            </a:pPr>
            <a:r>
              <a:rPr lang="en-US" sz="2400" b="1" dirty="0" smtClean="0">
                <a:solidFill>
                  <a:srgbClr val="FFFF00"/>
                </a:solidFill>
              </a:rPr>
              <a:t>Though  he is poor,...................</a:t>
            </a:r>
            <a:endParaRPr lang="en-US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371600" y="0"/>
            <a:ext cx="11506200" cy="3930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352800"/>
            <a:ext cx="8915400" cy="35052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1819907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xit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0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92D050"/>
          </a:solidFill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bn-BD" sz="6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পরিচিতি</a:t>
            </a:r>
            <a:endParaRPr kumimoji="0" lang="en-US" sz="6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Content Placeholder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3720" r="23810"/>
          <a:stretch/>
        </p:blipFill>
        <p:spPr>
          <a:xfrm>
            <a:off x="0" y="1143000"/>
            <a:ext cx="4094018" cy="5715000"/>
          </a:xfrm>
          <a:prstGeom prst="rect">
            <a:avLst/>
          </a:prstGeom>
          <a:ln>
            <a:solidFill>
              <a:srgbClr val="33CC33"/>
            </a:solidFill>
          </a:ln>
        </p:spPr>
      </p:pic>
      <p:sp>
        <p:nvSpPr>
          <p:cNvPr id="4" name="Content Placeholder 3"/>
          <p:cNvSpPr txBox="1">
            <a:spLocks/>
          </p:cNvSpPr>
          <p:nvPr/>
        </p:nvSpPr>
        <p:spPr>
          <a:xfrm>
            <a:off x="4191000" y="1143000"/>
            <a:ext cx="4953000" cy="57150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5400" dirty="0" smtClean="0">
                <a:solidFill>
                  <a:srgbClr val="FF0000"/>
                </a:solidFill>
                <a:latin typeface="NikoshBAN" pitchFamily="2" charset="0"/>
                <a:ea typeface="MS UI Gothic" pitchFamily="34" charset="-128"/>
                <a:cs typeface="NikoshBAN" pitchFamily="2" charset="0"/>
              </a:rPr>
              <a:t>MD. ARIFUL ISLAM</a:t>
            </a:r>
            <a:endParaRPr kumimoji="0" lang="bn-BD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MS UI Gothic" pitchFamily="34" charset="-128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MS UI Gothic" pitchFamily="34" charset="-128"/>
                <a:cs typeface="NikoshBAN" pitchFamily="2" charset="0"/>
              </a:rPr>
              <a:t>LECTURER IN ENGLISH</a:t>
            </a:r>
            <a:endParaRPr kumimoji="0" lang="bn-BD" sz="4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MS UI Gothic" pitchFamily="34" charset="-128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MS UI Gothic" pitchFamily="34" charset="-128"/>
                <a:cs typeface="NikoshBAN" pitchFamily="2" charset="0"/>
              </a:rPr>
              <a:t>SHAISTAGANJ</a:t>
            </a:r>
            <a:r>
              <a:rPr kumimoji="0" lang="en-US" sz="5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MS UI Gothic" pitchFamily="34" charset="-128"/>
                <a:cs typeface="NikoshBAN" pitchFamily="2" charset="0"/>
              </a:rPr>
              <a:t> KAMIL MADRASAH</a:t>
            </a:r>
            <a:endParaRPr kumimoji="0" lang="bn-BD" sz="54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MS UI Gothic" pitchFamily="34" charset="-128"/>
              <a:cs typeface="NikoshBAN" pitchFamily="2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6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NikoshBAN" pitchFamily="2" charset="0"/>
                <a:ea typeface="MS UI Gothic" pitchFamily="34" charset="-128"/>
                <a:cs typeface="NikoshBAN" pitchFamily="2" charset="0"/>
              </a:rPr>
              <a:t>SHAISTAGONJ, HABIGANJ</a:t>
            </a:r>
            <a:endParaRPr kumimoji="0" lang="en-US" sz="60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NikoshBAN" pitchFamily="2" charset="0"/>
              <a:ea typeface="MS UI Gothic" pitchFamily="34" charset="-128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xit" presetSubtype="32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" presetClass="exit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out)">
                                      <p:cBhvr>
                                        <p:cTn id="3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7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  <p:bldP spid="4" grpId="0" build="p"/>
      <p:bldP spid="4" grpI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smtClean="0"/>
              <a:t>LESSON</a:t>
            </a:r>
            <a:endParaRPr lang="en-US" sz="8800" dirty="0"/>
          </a:p>
        </p:txBody>
      </p:sp>
      <p:graphicFrame>
        <p:nvGraphicFramePr>
          <p:cNvPr id="6" name="Diagram 5"/>
          <p:cNvGraphicFramePr/>
          <p:nvPr/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" y="647115"/>
            <a:ext cx="9143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solidFill>
                  <a:srgbClr val="7030A0"/>
                </a:solidFill>
                <a:latin typeface="Arial Rounded MT Bold" pitchFamily="34" charset="0"/>
              </a:rPr>
              <a:t>Welcome to my class.</a:t>
            </a:r>
            <a:endParaRPr lang="en-US" sz="2000" dirty="0">
              <a:latin typeface="Arial Rounded MT Bold" pitchFamily="34" charset="0"/>
            </a:endParaRPr>
          </a:p>
        </p:txBody>
      </p:sp>
      <p:pic>
        <p:nvPicPr>
          <p:cNvPr id="3" name="Picture 2" descr="flow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53751" y="1662479"/>
            <a:ext cx="3481754" cy="4562475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="" xmlns:p14="http://schemas.microsoft.com/office/powerpoint/2010/main" val="357068276"/>
      </p:ext>
    </p:extLst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533400" y="304800"/>
            <a:ext cx="8458200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What can you see in the picture  ?</a:t>
            </a:r>
            <a:endParaRPr lang="en-US" sz="4400" b="1" dirty="0">
              <a:solidFill>
                <a:srgbClr val="002060"/>
              </a:solidFill>
            </a:endParaRPr>
          </a:p>
        </p:txBody>
      </p:sp>
      <p:pic>
        <p:nvPicPr>
          <p:cNvPr id="5" name="Picture 4" descr="sick baby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9200" y="1143000"/>
            <a:ext cx="3962400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3400" y="1143000"/>
            <a:ext cx="4419600" cy="70788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He was ill.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1828800"/>
            <a:ext cx="4419600" cy="132343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FFFF00"/>
                </a:solidFill>
              </a:rPr>
              <a:t>He could not go to school.</a:t>
            </a:r>
            <a:endParaRPr lang="en-US" sz="4000" b="1" dirty="0">
              <a:solidFill>
                <a:srgbClr val="FFFF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33400" y="3200400"/>
            <a:ext cx="8458200" cy="126188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002060"/>
                </a:solidFill>
              </a:rPr>
              <a:t>We can say,</a:t>
            </a:r>
          </a:p>
          <a:p>
            <a:r>
              <a:rPr lang="en-US" sz="3600" b="1" u="sng" dirty="0" smtClean="0">
                <a:solidFill>
                  <a:srgbClr val="002060"/>
                </a:solidFill>
              </a:rPr>
              <a:t>As he was ill</a:t>
            </a:r>
            <a:r>
              <a:rPr lang="en-US" sz="3600" b="1" dirty="0" smtClean="0">
                <a:solidFill>
                  <a:srgbClr val="002060"/>
                </a:solidFill>
              </a:rPr>
              <a:t> ,</a:t>
            </a:r>
            <a:r>
              <a:rPr lang="en-US" sz="3600" b="1" u="sng" dirty="0" smtClean="0">
                <a:solidFill>
                  <a:srgbClr val="002060"/>
                </a:solidFill>
              </a:rPr>
              <a:t>he could not go to school .</a:t>
            </a:r>
            <a:endParaRPr lang="en-US" sz="3600" b="1" u="sng" dirty="0">
              <a:solidFill>
                <a:srgbClr val="00206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3400" y="4495800"/>
            <a:ext cx="8458200" cy="1200329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Can you guess what the  underlined parts the sentence are ?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5715000"/>
            <a:ext cx="8458200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Yes ! they are clauses.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3" name="Cloud Callout 2"/>
          <p:cNvSpPr/>
          <p:nvPr/>
        </p:nvSpPr>
        <p:spPr>
          <a:xfrm>
            <a:off x="1371600" y="0"/>
            <a:ext cx="6781800" cy="297180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rgbClr val="7030A0"/>
                </a:solidFill>
                <a:latin typeface="Algerian" pitchFamily="82" charset="0"/>
              </a:rPr>
              <a:t>So , Our Today’s  Lesson is..........</a:t>
            </a:r>
            <a:endParaRPr lang="en-US" sz="4000" b="1" dirty="0">
              <a:solidFill>
                <a:srgbClr val="7030A0"/>
              </a:solidFill>
              <a:latin typeface="Algerian" pitchFamily="8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38200" y="3505200"/>
            <a:ext cx="7467600" cy="304698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rgbClr val="FFFF00"/>
                </a:solidFill>
              </a:rPr>
              <a:t>Clauses</a:t>
            </a:r>
          </a:p>
          <a:p>
            <a:r>
              <a:rPr lang="en-US" sz="4800" b="1" dirty="0" smtClean="0">
                <a:solidFill>
                  <a:srgbClr val="FFFF00"/>
                </a:solidFill>
              </a:rPr>
              <a:t>Unit : </a:t>
            </a:r>
            <a:r>
              <a:rPr lang="en-US" sz="4800" b="1" dirty="0" smtClean="0">
                <a:solidFill>
                  <a:srgbClr val="FFFF00"/>
                </a:solidFill>
              </a:rPr>
              <a:t>11</a:t>
            </a:r>
            <a:endParaRPr lang="en-US" sz="4800" b="1" dirty="0" smtClean="0">
              <a:solidFill>
                <a:srgbClr val="FFFF00"/>
              </a:solidFill>
            </a:endParaRPr>
          </a:p>
          <a:p>
            <a:r>
              <a:rPr lang="en-US" sz="4800" b="1" dirty="0" smtClean="0">
                <a:solidFill>
                  <a:srgbClr val="FFFF00"/>
                </a:solidFill>
              </a:rPr>
              <a:t>Lesson : 1</a:t>
            </a:r>
          </a:p>
          <a:p>
            <a:r>
              <a:rPr lang="en-US" sz="4800" b="1" dirty="0" smtClean="0">
                <a:solidFill>
                  <a:srgbClr val="FFFF00"/>
                </a:solidFill>
              </a:rPr>
              <a:t>Class : </a:t>
            </a:r>
            <a:r>
              <a:rPr lang="en-US" sz="4800" b="1" dirty="0" smtClean="0">
                <a:solidFill>
                  <a:srgbClr val="FFFF00"/>
                </a:solidFill>
              </a:rPr>
              <a:t>11 &amp; 12</a:t>
            </a:r>
            <a:endParaRPr lang="en-US" sz="4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3" name="Curved Up Ribbon 2"/>
          <p:cNvSpPr/>
          <p:nvPr/>
        </p:nvSpPr>
        <p:spPr>
          <a:xfrm>
            <a:off x="1219200" y="228600"/>
            <a:ext cx="6477000" cy="1752600"/>
          </a:xfrm>
          <a:prstGeom prst="ellipseRibbon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b="1" dirty="0" smtClean="0">
                <a:solidFill>
                  <a:srgbClr val="7030A0"/>
                </a:solidFill>
              </a:rPr>
              <a:t>Objectives</a:t>
            </a:r>
            <a:endParaRPr lang="en-US" sz="5400" b="1" dirty="0">
              <a:solidFill>
                <a:srgbClr val="7030A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7200" y="2057400"/>
            <a:ext cx="8077200" cy="341632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00B050"/>
                </a:solidFill>
              </a:rPr>
              <a:t>After the end of the lesson the students will be able to :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B050"/>
                </a:solidFill>
              </a:rPr>
              <a:t>  identify the clauses clearly.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B050"/>
                </a:solidFill>
              </a:rPr>
              <a:t> complete the incomplete sentences.</a:t>
            </a:r>
          </a:p>
          <a:p>
            <a:pPr>
              <a:buFont typeface="Wingdings" pitchFamily="2" charset="2"/>
              <a:buChar char="v"/>
            </a:pPr>
            <a:r>
              <a:rPr lang="en-US" sz="3600" b="1" dirty="0" smtClean="0">
                <a:solidFill>
                  <a:srgbClr val="00B050"/>
                </a:solidFill>
              </a:rPr>
              <a:t> understand simple, complex &amp;</a:t>
            </a:r>
          </a:p>
          <a:p>
            <a:r>
              <a:rPr lang="en-US" sz="3600" b="1" dirty="0" smtClean="0">
                <a:solidFill>
                  <a:srgbClr val="00B050"/>
                </a:solidFill>
              </a:rPr>
              <a:t>     compound sentences easily.</a:t>
            </a:r>
            <a:endParaRPr lang="en-US" sz="3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143000" y="152400"/>
            <a:ext cx="7543800" cy="914400"/>
          </a:xfrm>
          <a:prstGeom prst="roundRect">
            <a:avLst/>
          </a:prstGeom>
          <a:solidFill>
            <a:srgbClr val="00B050"/>
          </a:solidFill>
          <a:ln w="76200">
            <a:solidFill>
              <a:srgbClr val="002060"/>
            </a:solidFill>
          </a:ln>
          <a:scene3d>
            <a:camera prst="perspectiveAbove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7030A0"/>
                </a:solidFill>
              </a:rPr>
              <a:t>A diagram of  Clause</a:t>
            </a:r>
          </a:p>
          <a:p>
            <a:pPr algn="ctr"/>
            <a:endParaRPr lang="en-US" dirty="0"/>
          </a:p>
        </p:txBody>
      </p:sp>
      <p:sp>
        <p:nvSpPr>
          <p:cNvPr id="8" name="Minus 7"/>
          <p:cNvSpPr/>
          <p:nvPr/>
        </p:nvSpPr>
        <p:spPr>
          <a:xfrm>
            <a:off x="1600200" y="1981200"/>
            <a:ext cx="6096000" cy="762000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2286000" y="2438400"/>
            <a:ext cx="6096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6400800" y="2438400"/>
            <a:ext cx="6096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359305" y="5706775"/>
            <a:ext cx="2776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 smtClean="0">
                <a:solidFill>
                  <a:srgbClr val="7030A0"/>
                </a:solidFill>
              </a:rPr>
              <a:t> </a:t>
            </a:r>
            <a:endParaRPr lang="en-US" dirty="0"/>
          </a:p>
        </p:txBody>
      </p:sp>
      <p:sp>
        <p:nvSpPr>
          <p:cNvPr id="13" name="Down Arrow Callout 12"/>
          <p:cNvSpPr/>
          <p:nvPr/>
        </p:nvSpPr>
        <p:spPr>
          <a:xfrm>
            <a:off x="3505200" y="1295400"/>
            <a:ext cx="2286000" cy="990600"/>
          </a:xfrm>
          <a:prstGeom prst="downArrowCallout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Clause</a:t>
            </a:r>
            <a:endParaRPr lang="en-US" sz="4400" dirty="0">
              <a:solidFill>
                <a:srgbClr val="002060"/>
              </a:solidFill>
            </a:endParaRPr>
          </a:p>
        </p:txBody>
      </p:sp>
      <p:sp>
        <p:nvSpPr>
          <p:cNvPr id="14" name="Down Arrow Callout 13"/>
          <p:cNvSpPr/>
          <p:nvPr/>
        </p:nvSpPr>
        <p:spPr>
          <a:xfrm>
            <a:off x="4800600" y="2895600"/>
            <a:ext cx="4038600" cy="990600"/>
          </a:xfrm>
          <a:prstGeom prst="downArrowCallout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Subordinate/depended</a:t>
            </a:r>
            <a:endParaRPr lang="en-US" sz="2800" dirty="0">
              <a:solidFill>
                <a:srgbClr val="00206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09600" y="2895600"/>
            <a:ext cx="3657600" cy="609600"/>
          </a:xfrm>
          <a:prstGeom prst="rect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Main/Principle Clause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17" name="Minus 16"/>
          <p:cNvSpPr/>
          <p:nvPr/>
        </p:nvSpPr>
        <p:spPr>
          <a:xfrm>
            <a:off x="-762000" y="3581400"/>
            <a:ext cx="10058400" cy="762000"/>
          </a:xfrm>
          <a:prstGeom prst="mathMinus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Down Arrow 17"/>
          <p:cNvSpPr/>
          <p:nvPr/>
        </p:nvSpPr>
        <p:spPr>
          <a:xfrm>
            <a:off x="457200" y="4038600"/>
            <a:ext cx="6096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Down Arrow 18"/>
          <p:cNvSpPr/>
          <p:nvPr/>
        </p:nvSpPr>
        <p:spPr>
          <a:xfrm>
            <a:off x="4114800" y="4038600"/>
            <a:ext cx="6096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>
            <a:off x="7467600" y="4038600"/>
            <a:ext cx="609600" cy="457200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304800" y="4495800"/>
            <a:ext cx="2286000" cy="609600"/>
          </a:xfrm>
          <a:prstGeom prst="rect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Noun Clause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429000" y="4495800"/>
            <a:ext cx="2743200" cy="609600"/>
          </a:xfrm>
          <a:prstGeom prst="rect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Adjective Clause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553200" y="4495800"/>
            <a:ext cx="2362200" cy="609600"/>
          </a:xfrm>
          <a:prstGeom prst="rect">
            <a:avLst/>
          </a:prstGeom>
          <a:solidFill>
            <a:srgbClr val="FF00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002060"/>
                </a:solidFill>
              </a:rPr>
              <a:t>Adverb Clause</a:t>
            </a:r>
            <a:endParaRPr lang="en-US" sz="2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3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5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0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 animBg="1"/>
      <p:bldP spid="9" grpId="0" animBg="1"/>
      <p:bldP spid="10" grpId="0" animBg="1"/>
      <p:bldP spid="13" grpId="0" animBg="1"/>
      <p:bldP spid="14" grpId="0" animBg="1"/>
      <p:bldP spid="15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C1B96D-7615-47C9-B8D1-A06897FC9FA3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28600" y="609600"/>
            <a:ext cx="8610600" cy="2308324"/>
          </a:xfrm>
          <a:prstGeom prst="rect">
            <a:avLst/>
          </a:prstGeom>
          <a:solidFill>
            <a:srgbClr val="7030A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>
                <a:solidFill>
                  <a:srgbClr val="FFFF00"/>
                </a:solidFill>
                <a:latin typeface="Arial Black" pitchFamily="34" charset="0"/>
              </a:rPr>
              <a:t>We have learnt about clauses  generally from  the video . Now, we will know the kinds of subordinate clause and it’s kinds</a:t>
            </a:r>
            <a:r>
              <a:rPr lang="en-US" sz="3600" dirty="0" smtClean="0"/>
              <a:t>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2971800"/>
            <a:ext cx="8382000" cy="35394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</a:rPr>
              <a:t>Subordinate clauses are of three kinds .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They are :-</a:t>
            </a:r>
          </a:p>
          <a:p>
            <a:pPr marL="342900" indent="-342900">
              <a:buAutoNum type="arabicPeriod"/>
            </a:pPr>
            <a:r>
              <a:rPr lang="en-US" sz="2800" b="1" dirty="0" smtClean="0">
                <a:solidFill>
                  <a:srgbClr val="FFFF00"/>
                </a:solidFill>
              </a:rPr>
              <a:t>Noun Clause  :This  clause acts  like the functions of a noun. </a:t>
            </a:r>
          </a:p>
          <a:p>
            <a:pPr marL="342900" indent="-342900"/>
            <a:r>
              <a:rPr lang="en-US" sz="2800" b="1" dirty="0" smtClean="0">
                <a:solidFill>
                  <a:schemeClr val="tx1"/>
                </a:solidFill>
              </a:rPr>
              <a:t>Example :</a:t>
            </a:r>
          </a:p>
          <a:p>
            <a:pPr marL="342900" indent="-342900"/>
            <a:r>
              <a:rPr lang="en-US" sz="2800" b="1" u="sng" dirty="0" smtClean="0">
                <a:solidFill>
                  <a:schemeClr val="tx1"/>
                </a:solidFill>
              </a:rPr>
              <a:t>1.That he works hard </a:t>
            </a:r>
            <a:r>
              <a:rPr lang="en-US" sz="2800" b="1" dirty="0" smtClean="0">
                <a:solidFill>
                  <a:schemeClr val="tx1"/>
                </a:solidFill>
              </a:rPr>
              <a:t>is known to all.</a:t>
            </a:r>
          </a:p>
          <a:p>
            <a:pPr marL="342900" indent="-342900"/>
            <a:r>
              <a:rPr lang="en-US" sz="2800" b="1" dirty="0" smtClean="0">
                <a:solidFill>
                  <a:schemeClr val="tx1"/>
                </a:solidFill>
              </a:rPr>
              <a:t>2. Listen to </a:t>
            </a:r>
            <a:r>
              <a:rPr lang="en-US" sz="2800" b="1" u="sng" dirty="0" smtClean="0">
                <a:solidFill>
                  <a:schemeClr val="tx1"/>
                </a:solidFill>
              </a:rPr>
              <a:t>what I say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  <a:p>
            <a:pPr marL="342900" indent="-342900"/>
            <a:r>
              <a:rPr lang="en-US" sz="2800" b="1" dirty="0" smtClean="0">
                <a:solidFill>
                  <a:schemeClr val="tx1"/>
                </a:solidFill>
              </a:rPr>
              <a:t>3. I know </a:t>
            </a:r>
            <a:r>
              <a:rPr lang="en-US" sz="2800" b="1" u="sng" dirty="0" smtClean="0">
                <a:solidFill>
                  <a:schemeClr val="tx1"/>
                </a:solidFill>
              </a:rPr>
              <a:t>what he will do</a:t>
            </a:r>
            <a:r>
              <a:rPr lang="en-US" sz="2800" b="1" dirty="0" smtClean="0">
                <a:solidFill>
                  <a:schemeClr val="tx1"/>
                </a:solidFill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4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594</Words>
  <Application>Microsoft Office PowerPoint</Application>
  <PresentationFormat>On-screen Show (4:3)</PresentationFormat>
  <Paragraphs>106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2</cp:revision>
  <dcterms:created xsi:type="dcterms:W3CDTF">2006-08-16T00:00:00Z</dcterms:created>
  <dcterms:modified xsi:type="dcterms:W3CDTF">2021-06-30T09:29:39Z</dcterms:modified>
</cp:coreProperties>
</file>