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2" r:id="rId4"/>
    <p:sldId id="258" r:id="rId5"/>
    <p:sldId id="269" r:id="rId6"/>
    <p:sldId id="266" r:id="rId7"/>
    <p:sldId id="261" r:id="rId8"/>
    <p:sldId id="262" r:id="rId9"/>
    <p:sldId id="270" r:id="rId10"/>
    <p:sldId id="271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13EBA54-E358-4595-8707-0F57EB6627AE}">
          <p14:sldIdLst>
            <p14:sldId id="256"/>
            <p14:sldId id="257"/>
            <p14:sldId id="272"/>
            <p14:sldId id="258"/>
            <p14:sldId id="269"/>
            <p14:sldId id="266"/>
          </p14:sldIdLst>
        </p14:section>
        <p14:section name="Untitled Section" id="{27B6650F-BCA8-4883-8B36-C5D793FB5AE9}">
          <p14:sldIdLst>
            <p14:sldId id="261"/>
            <p14:sldId id="262"/>
            <p14:sldId id="270"/>
            <p14:sldId id="271"/>
            <p14:sldId id="265"/>
          </p14:sldIdLst>
        </p14:section>
        <p14:section name="Untitled Section" id="{AA4C07EE-1EB8-4ED8-80A9-B79C206545A4}">
          <p14:sldIdLst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ECFF"/>
    <a:srgbClr val="CC3300"/>
    <a:srgbClr val="009900"/>
    <a:srgbClr val="FF00FF"/>
    <a:srgbClr val="990099"/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69" d="100"/>
          <a:sy n="69" d="100"/>
        </p:scale>
        <p:origin x="-13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7EA13-0637-411C-A432-D9C15A17289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4129C-094F-442A-8BB7-E2851ED2A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81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BC97A-6C26-4F98-AFFE-D9F5E5A40F38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ED0E6-1FBD-47DA-A8B5-D5E7D7C93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178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8ED0E6-1FBD-47DA-A8B5-D5E7D7C934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20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6012EE0-756B-42F0-93C9-66ED14C0CA58}" type="datetime1">
              <a:rPr lang="en-US" smtClean="0"/>
              <a:t>6/4/2021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7C143-6CBC-4CF6-927D-B2833242AE7D}" type="datetime1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4171-E9DE-4264-8723-514CA3A9249B}" type="datetime1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65B8-A5B1-4098-A48B-4B8D8B22F23D}" type="datetime1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58D27-038F-4511-B6F3-32AE252328EF}" type="datetime1">
              <a:rPr lang="en-US" smtClean="0"/>
              <a:t>6/4/2021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C8889-3483-4D01-A7B7-0133D8C57248}" type="datetime1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D20E2-A164-4CC3-96D9-D00A20FC8306}" type="datetime1">
              <a:rPr lang="en-US" smtClean="0"/>
              <a:t>6/4/2021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E958-F6BF-479F-8B79-AA56DC598510}" type="datetime1">
              <a:rPr lang="en-US" smtClean="0"/>
              <a:t>6/4/2021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5429-C80C-4D52-AB51-0D07B4CBF62D}" type="datetime1">
              <a:rPr lang="en-US" smtClean="0"/>
              <a:t>6/4/2021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00B0-83E6-4CA3-A341-55E1B6C1B8FC}" type="datetime1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F928E-2317-46C1-92E1-87568FAA7042}" type="datetime1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80CBBD40-F3C9-4854-940C-2625517A92AC}" type="datetime1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B9F08DB-D38C-4CF2-BDDC-5A31F90F33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9530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err="1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অষ্টম</a:t>
            </a:r>
            <a:r>
              <a:rPr lang="en-US" sz="4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400" b="1" dirty="0" err="1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শ্রেণির</a:t>
            </a:r>
            <a:r>
              <a:rPr lang="en-US" sz="4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400" b="1" dirty="0" err="1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সকল</a:t>
            </a:r>
            <a:r>
              <a:rPr lang="en-US" sz="4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4400" b="1" dirty="0" err="1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শিক্ষার্থীকে</a:t>
            </a:r>
            <a:endParaRPr lang="en-US" sz="44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en-US" sz="44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4365" y="1676400"/>
            <a:ext cx="7620000" cy="28315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buNone/>
            </a:pPr>
            <a:r>
              <a:rPr lang="bn-BD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4000" b="1" cap="all" dirty="0" err="1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নুরুল</a:t>
            </a:r>
            <a:r>
              <a:rPr lang="en-US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bn-BD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sz="4000" b="1" cap="all" dirty="0" err="1" smtClean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এম.এস.সি</a:t>
            </a:r>
            <a:r>
              <a:rPr lang="en-US" sz="4000" b="1" cap="all" dirty="0" smtClean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b="1" cap="all" dirty="0" err="1" smtClean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b="1" cap="all" dirty="0" smtClean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রাবি</a:t>
            </a:r>
            <a:r>
              <a:rPr lang="en-US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), </a:t>
            </a:r>
            <a:r>
              <a:rPr lang="en-US" sz="4000" b="1" cap="all" dirty="0" err="1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এম.এড</a:t>
            </a:r>
            <a:r>
              <a:rPr lang="en-US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buNone/>
            </a:pPr>
            <a:r>
              <a:rPr lang="bn-BD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  প্রধান শিক্ষক</a:t>
            </a:r>
          </a:p>
          <a:p>
            <a:pPr>
              <a:buNone/>
            </a:pPr>
            <a:r>
              <a:rPr lang="en-US" sz="4000" b="1" cap="all" dirty="0" err="1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ঝিনুক</a:t>
            </a:r>
            <a:r>
              <a:rPr lang="bn-BD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মাধ্যমিক </a:t>
            </a:r>
            <a:r>
              <a:rPr lang="en-US" sz="4000" b="1" cap="all" dirty="0" err="1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cap="all" dirty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বিদ্যালয়, </a:t>
            </a:r>
            <a:r>
              <a:rPr lang="bn-BD" sz="4000" b="1" cap="all" dirty="0" smtClean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চুয়াডাঙ্গা</a:t>
            </a:r>
            <a:r>
              <a:rPr lang="en-US" sz="4000" b="1" cap="all" dirty="0" smtClean="0">
                <a:ln/>
                <a:solidFill>
                  <a:srgbClr val="00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cap="all" dirty="0">
              <a:ln/>
              <a:solidFill>
                <a:srgbClr val="00CC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endParaRPr lang="en-US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2782" y="2639291"/>
            <a:ext cx="2667000" cy="2433706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lowchart: Data 4"/>
          <p:cNvSpPr/>
          <p:nvPr/>
        </p:nvSpPr>
        <p:spPr>
          <a:xfrm>
            <a:off x="4819480" y="2903853"/>
            <a:ext cx="3657666" cy="1904582"/>
          </a:xfrm>
          <a:prstGeom prst="flowChartInputOutp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3345" y="2376473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145" y="4842164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8220" y="2316635"/>
            <a:ext cx="547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49782" y="4879177"/>
            <a:ext cx="42832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93623" y="2519758"/>
            <a:ext cx="35779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257374" y="2383400"/>
            <a:ext cx="43954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437644" y="4577602"/>
            <a:ext cx="362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</a:t>
            </a:r>
            <a:endParaRPr lang="en-US" sz="2400" b="1" cap="all" dirty="0">
              <a:ln w="9000" cmpd="sng">
                <a:solidFill>
                  <a:srgbClr val="10CF9B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10CF9B">
                      <a:shade val="20000"/>
                      <a:satMod val="245000"/>
                    </a:srgbClr>
                  </a:gs>
                  <a:gs pos="43000">
                    <a:srgbClr val="10CF9B">
                      <a:satMod val="255000"/>
                    </a:srgbClr>
                  </a:gs>
                  <a:gs pos="48000">
                    <a:srgbClr val="10CF9B">
                      <a:shade val="85000"/>
                      <a:satMod val="255000"/>
                    </a:srgbClr>
                  </a:gs>
                  <a:gs pos="100000">
                    <a:srgbClr val="10CF9B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882620" y="4646254"/>
            <a:ext cx="3465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endParaRPr lang="en-US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92382" y="5289168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CC00"/>
                </a:solidFill>
              </a:rPr>
              <a:t>চিত্র-১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30446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FF0000"/>
                </a:solidFill>
              </a:rPr>
              <a:t>চিত্র-২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4819480" y="2903853"/>
            <a:ext cx="3657666" cy="19045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563436" y="2903853"/>
            <a:ext cx="2132764" cy="19045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82782" y="2639291"/>
            <a:ext cx="2667000" cy="23999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82782" y="2639291"/>
            <a:ext cx="2667000" cy="2399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37448" y="6039158"/>
            <a:ext cx="3268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বর্গক্ষেত্রের</a:t>
            </a:r>
            <a:r>
              <a:rPr lang="en-US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AB ও BC  </a:t>
            </a:r>
            <a:r>
              <a:rPr lang="en-US" dirty="0" err="1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দুটি</a:t>
            </a:r>
            <a:r>
              <a:rPr lang="en-US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কি</a:t>
            </a:r>
            <a:r>
              <a:rPr lang="en-US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800244" y="5992471"/>
            <a:ext cx="4136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আয়তক্ষেত্রের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PS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ও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RQ 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দুটি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কি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931122" y="1143000"/>
            <a:ext cx="3204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উত্তরঃ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কর্ণ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9" grpId="0"/>
      <p:bldP spid="30" grpId="0"/>
      <p:bldP spid="42" grpId="0"/>
      <p:bldP spid="43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600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i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i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800" i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436" y="32004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সামান্তরিকের</a:t>
            </a:r>
            <a:r>
              <a:rPr lang="en-US" sz="4000" b="1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কর্ণদ্বয়</a:t>
            </a:r>
            <a:r>
              <a:rPr lang="en-US" sz="4000" b="1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পরস্পরকে</a:t>
            </a:r>
            <a:r>
              <a:rPr lang="en-US" sz="4000" b="1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সমদ্বিখন্ডিত</a:t>
            </a:r>
            <a:r>
              <a:rPr lang="en-US" sz="4000" b="1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4000" b="1" dirty="0" err="1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উপপাদ্য</a:t>
            </a:r>
            <a:r>
              <a:rPr lang="en-US" sz="40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৩</a:t>
            </a:r>
            <a:endParaRPr lang="en-US" sz="4000" b="1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676400"/>
            <a:ext cx="82296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u="sng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i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চতুর্ভূজের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ধর্মাবলী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যুক্তিমুলক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প্রদত্ত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চতুর্ভূজ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আঁকতে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। </a:t>
            </a:r>
          </a:p>
          <a:p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ত্রিভূজ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সূত্রের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চতুর্ভূজ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0898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2743200" y="1043126"/>
            <a:ext cx="4267200" cy="2362200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67000" y="6858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A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3600" y="30259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B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31021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C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86600" y="7399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D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352800" y="1062111"/>
            <a:ext cx="3085514" cy="23668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729132" y="1041009"/>
            <a:ext cx="4290646" cy="2363373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52400" y="3962400"/>
            <a:ext cx="8907194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মনে করি, </a:t>
            </a:r>
            <a:r>
              <a:rPr lang="en-US" sz="4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ABCD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 সামান্তরিক। </a:t>
            </a:r>
            <a:endParaRPr lang="en-US" sz="4800" dirty="0"/>
          </a:p>
        </p:txBody>
      </p:sp>
      <p:sp>
        <p:nvSpPr>
          <p:cNvPr id="33" name="Rectangle 32"/>
          <p:cNvSpPr/>
          <p:nvPr/>
        </p:nvSpPr>
        <p:spPr>
          <a:xfrm>
            <a:off x="152400" y="4572000"/>
            <a:ext cx="8915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i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en-US" sz="3200" b="1" i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44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44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BD </a:t>
            </a:r>
            <a:r>
              <a:rPr lang="bn-BD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পরস্পরকে </a:t>
            </a:r>
            <a:r>
              <a:rPr lang="en-US" sz="4000" b="1" dirty="0" smtClean="0">
                <a:solidFill>
                  <a:srgbClr val="00CC00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bn-BD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বিন্দুতে ছেদ করে। </a:t>
            </a:r>
            <a:endParaRPr lang="en-US" sz="4000" b="1" i="1" dirty="0" smtClean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2400" y="5229761"/>
            <a:ext cx="8839200" cy="1384995"/>
          </a:xfrm>
          <a:prstGeom prst="rect">
            <a:avLst/>
          </a:prstGeom>
          <a:ln>
            <a:solidFill>
              <a:srgbClr val="7030A0"/>
            </a:solidFill>
            <a:prstDash val="lgDash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প্রমাণ করতে হবে যে, </a:t>
            </a:r>
            <a:endParaRPr lang="en-US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AO</a:t>
            </a:r>
            <a:r>
              <a:rPr lang="en-US" sz="4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40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sz="4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b="1" i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BO</a:t>
            </a:r>
            <a:r>
              <a:rPr lang="en-US" sz="40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=</a:t>
            </a:r>
            <a:r>
              <a:rPr lang="en-US" sz="4000" b="1" i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bn-BD" sz="40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2209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rgbClr val="002060"/>
                  </a:solidFill>
                </a:ln>
                <a:latin typeface="Times New Roman" pitchFamily="18" charset="0"/>
                <a:cs typeface="Times New Roman" pitchFamily="18" charset="0"/>
              </a:rPr>
              <a:t>O</a:t>
            </a:r>
            <a:endParaRPr lang="en-US" sz="3200" dirty="0">
              <a:ln>
                <a:solidFill>
                  <a:srgbClr val="00206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16200000" flipH="1">
            <a:off x="3848100" y="2628900"/>
            <a:ext cx="228600" cy="152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5676900" y="1638300"/>
            <a:ext cx="228600" cy="1524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038600" y="1600200"/>
            <a:ext cx="228600" cy="152400"/>
          </a:xfrm>
          <a:prstGeom prst="line">
            <a:avLst/>
          </a:prstGeom>
          <a:ln w="762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410200" y="2667000"/>
            <a:ext cx="228600" cy="152400"/>
          </a:xfrm>
          <a:prstGeom prst="line">
            <a:avLst/>
          </a:prstGeom>
          <a:ln w="76200">
            <a:solidFill>
              <a:srgbClr val="00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/>
      <p:bldP spid="8" grpId="0"/>
      <p:bldP spid="9" grpId="0"/>
      <p:bldP spid="10" grpId="0"/>
      <p:bldP spid="32" grpId="0" build="allAtOnce"/>
      <p:bldP spid="33" grpId="0"/>
      <p:bldP spid="38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5"/>
          <p:cNvSpPr/>
          <p:nvPr/>
        </p:nvSpPr>
        <p:spPr>
          <a:xfrm>
            <a:off x="2362200" y="890726"/>
            <a:ext cx="4267200" cy="2362200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362200" y="892314"/>
            <a:ext cx="4267200" cy="2362200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62200" y="533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A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971800" y="892315"/>
            <a:ext cx="3085514" cy="23668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752600" y="28735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B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72200" y="2819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C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29400" y="533400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D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514600" y="1959114"/>
            <a:ext cx="3810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514600" y="2033726"/>
            <a:ext cx="3810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Multiply 38"/>
          <p:cNvSpPr/>
          <p:nvPr/>
        </p:nvSpPr>
        <p:spPr>
          <a:xfrm>
            <a:off x="2514600" y="2667000"/>
            <a:ext cx="304800" cy="304800"/>
          </a:xfrm>
          <a:prstGeom prst="mathMultiply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ultiply 39"/>
          <p:cNvSpPr/>
          <p:nvPr/>
        </p:nvSpPr>
        <p:spPr>
          <a:xfrm>
            <a:off x="6172200" y="1143000"/>
            <a:ext cx="304800" cy="304800"/>
          </a:xfrm>
          <a:prstGeom prst="mathMultiply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267200" y="2035314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rgbClr val="009900"/>
                  </a:solidFill>
                </a:ln>
                <a:latin typeface="Times New Roman" pitchFamily="18" charset="0"/>
                <a:cs typeface="Times New Roman" pitchFamily="18" charset="0"/>
              </a:rPr>
              <a:t>O</a:t>
            </a:r>
            <a:endParaRPr lang="en-US" sz="3200" dirty="0">
              <a:ln>
                <a:solidFill>
                  <a:srgbClr val="0099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172200" y="1959114"/>
            <a:ext cx="3810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172200" y="2033726"/>
            <a:ext cx="3810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819400" y="100798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Times New Roman" pitchFamily="18" charset="0"/>
                <a:sym typeface="Wingdings"/>
              </a:rPr>
              <a:t>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15000" y="2568714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Times New Roman" pitchFamily="18" charset="0"/>
                <a:sym typeface="Wingdings"/>
              </a:rPr>
              <a:t>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563145"/>
            <a:ext cx="9144000" cy="369331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0CC00"/>
                </a:solidFill>
                <a:latin typeface="Times New Roman" pitchFamily="18" charset="0"/>
              </a:rPr>
              <a:t>AB </a:t>
            </a:r>
            <a:r>
              <a:rPr lang="bn-BD" sz="36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44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CC00"/>
                </a:solidFill>
                <a:latin typeface="Times New Roman" pitchFamily="18" charset="0"/>
              </a:rPr>
              <a:t>DC </a:t>
            </a:r>
            <a:r>
              <a:rPr lang="bn-BD" sz="36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রেখাদ্বয় সমান্তরাল এবং </a:t>
            </a:r>
            <a:r>
              <a:rPr lang="bn-BD" sz="3600" dirty="0">
                <a:solidFill>
                  <a:srgbClr val="00CC00"/>
                </a:solidFill>
                <a:latin typeface="Times New Roman" pitchFamily="18" charset="0"/>
              </a:rPr>
              <a:t>AC </a:t>
            </a:r>
            <a:r>
              <a:rPr lang="bn-BD" sz="36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তাদের ছেদক</a:t>
            </a:r>
            <a:endParaRPr lang="en-US" sz="3600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অতএব,  </a:t>
            </a:r>
            <a:r>
              <a:rPr lang="en-US" sz="4800" dirty="0">
                <a:solidFill>
                  <a:srgbClr val="FF0000"/>
                </a:solidFill>
              </a:rPr>
              <a:t>∠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BAC=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একান্তর 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800" dirty="0">
                <a:solidFill>
                  <a:srgbClr val="FF0000"/>
                </a:solidFill>
              </a:rPr>
              <a:t>∠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ACD </a:t>
            </a:r>
            <a:endParaRPr lang="en-US" sz="3600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algn="ctr"/>
            <a:r>
              <a:rPr lang="en-US" sz="3200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200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dirty="0" smtClean="0">
                <a:solidFill>
                  <a:srgbClr val="00CC00"/>
                </a:solidFill>
                <a:latin typeface="Times New Roman" pitchFamily="18" charset="0"/>
              </a:rPr>
              <a:t>AB </a:t>
            </a:r>
            <a:r>
              <a:rPr lang="bn-BD" sz="32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CC00"/>
                </a:solidFill>
                <a:latin typeface="Times New Roman" pitchFamily="18" charset="0"/>
              </a:rPr>
              <a:t>DC </a:t>
            </a:r>
            <a:r>
              <a:rPr lang="bn-BD" sz="32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রেখাদ্বয় সমান্তরাল এবং </a:t>
            </a:r>
            <a:r>
              <a:rPr lang="en-US" sz="3200" dirty="0">
                <a:solidFill>
                  <a:srgbClr val="00CC00"/>
                </a:solidFill>
                <a:latin typeface="Times New Roman" pitchFamily="18" charset="0"/>
              </a:rPr>
              <a:t>BD</a:t>
            </a:r>
            <a:r>
              <a:rPr lang="bn-BD" sz="3200" dirty="0">
                <a:solidFill>
                  <a:srgbClr val="00CC00"/>
                </a:solidFill>
                <a:latin typeface="Times New Roman" pitchFamily="18" charset="0"/>
              </a:rPr>
              <a:t> </a:t>
            </a:r>
            <a:r>
              <a:rPr lang="bn-BD" sz="3200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তাদের ছেদক</a:t>
            </a:r>
            <a:endParaRPr lang="en-US" sz="3200" dirty="0">
              <a:solidFill>
                <a:srgbClr val="00CC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সুতরাং,  </a:t>
            </a:r>
            <a:r>
              <a:rPr lang="en-US" sz="4800" dirty="0">
                <a:solidFill>
                  <a:srgbClr val="FF0000"/>
                </a:solidFill>
              </a:rPr>
              <a:t>∠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C=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একান্তর 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4800" dirty="0">
                <a:solidFill>
                  <a:srgbClr val="FF0000"/>
                </a:solidFill>
              </a:rPr>
              <a:t>∠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en-US" sz="3600" dirty="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bn-BD" sz="3600" dirty="0">
                <a:solidFill>
                  <a:srgbClr val="FF0000"/>
                </a:solidFill>
                <a:latin typeface="Times New Roman" pitchFamily="18" charset="0"/>
              </a:rPr>
              <a:t>D</a:t>
            </a:r>
            <a:endParaRPr lang="en-US" sz="3600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/>
            <a:r>
              <a:rPr lang="en-US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/>
      <p:bldP spid="29" grpId="0"/>
      <p:bldP spid="30" grpId="0"/>
      <p:bldP spid="31" grpId="0"/>
      <p:bldP spid="39" grpId="0" animBg="1"/>
      <p:bldP spid="40" grpId="0" animBg="1"/>
      <p:bldP spid="27" grpId="0"/>
      <p:bldP spid="44" grpId="0"/>
      <p:bldP spid="44" grpId="1"/>
      <p:bldP spid="45" grpId="0"/>
      <p:bldP spid="4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" name="Parallelogram 33"/>
          <p:cNvSpPr/>
          <p:nvPr/>
        </p:nvSpPr>
        <p:spPr>
          <a:xfrm>
            <a:off x="2362200" y="868640"/>
            <a:ext cx="4267200" cy="2362200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2362200" y="870228"/>
            <a:ext cx="4267200" cy="2362200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362200" y="5113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A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2971800" y="870229"/>
            <a:ext cx="3085514" cy="23668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828800" y="27973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B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72200" y="27973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C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29400" y="5113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Times New Roman" pitchFamily="18" charset="0"/>
              </a:rPr>
              <a:t>D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Multiply 42"/>
          <p:cNvSpPr/>
          <p:nvPr/>
        </p:nvSpPr>
        <p:spPr>
          <a:xfrm>
            <a:off x="2514600" y="2667000"/>
            <a:ext cx="304800" cy="304800"/>
          </a:xfrm>
          <a:prstGeom prst="mathMultiply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Multiply 43"/>
          <p:cNvSpPr/>
          <p:nvPr/>
        </p:nvSpPr>
        <p:spPr>
          <a:xfrm>
            <a:off x="6172200" y="1143000"/>
            <a:ext cx="304800" cy="304800"/>
          </a:xfrm>
          <a:prstGeom prst="mathMultiply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4267200" y="2013228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rgbClr val="009900"/>
                  </a:solidFill>
                </a:ln>
                <a:latin typeface="Times New Roman" pitchFamily="18" charset="0"/>
                <a:cs typeface="Times New Roman" pitchFamily="18" charset="0"/>
              </a:rPr>
              <a:t>O</a:t>
            </a:r>
            <a:endParaRPr lang="en-US" sz="3200" dirty="0">
              <a:ln>
                <a:solidFill>
                  <a:srgbClr val="0099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819400" y="98589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Times New Roman" pitchFamily="18" charset="0"/>
                <a:sym typeface="Wingdings"/>
              </a:rPr>
              <a:t>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15000" y="2546628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Times New Roman" pitchFamily="18" charset="0"/>
                <a:sym typeface="Wingdings"/>
              </a:rPr>
              <a:t>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2372591" y="923410"/>
            <a:ext cx="2209800" cy="2285999"/>
          </a:xfrm>
          <a:custGeom>
            <a:avLst/>
            <a:gdLst>
              <a:gd name="connsiteX0" fmla="*/ 601379 w 2216297"/>
              <a:gd name="connsiteY0" fmla="*/ 84406 h 2437797"/>
              <a:gd name="connsiteX1" fmla="*/ 573244 w 2216297"/>
              <a:gd name="connsiteY1" fmla="*/ 196948 h 2437797"/>
              <a:gd name="connsiteX2" fmla="*/ 559176 w 2216297"/>
              <a:gd name="connsiteY2" fmla="*/ 281354 h 2437797"/>
              <a:gd name="connsiteX3" fmla="*/ 531041 w 2216297"/>
              <a:gd name="connsiteY3" fmla="*/ 351692 h 2437797"/>
              <a:gd name="connsiteX4" fmla="*/ 502905 w 2216297"/>
              <a:gd name="connsiteY4" fmla="*/ 548640 h 2437797"/>
              <a:gd name="connsiteX5" fmla="*/ 474770 w 2216297"/>
              <a:gd name="connsiteY5" fmla="*/ 633046 h 2437797"/>
              <a:gd name="connsiteX6" fmla="*/ 446634 w 2216297"/>
              <a:gd name="connsiteY6" fmla="*/ 661181 h 2437797"/>
              <a:gd name="connsiteX7" fmla="*/ 432567 w 2216297"/>
              <a:gd name="connsiteY7" fmla="*/ 717452 h 2437797"/>
              <a:gd name="connsiteX8" fmla="*/ 390364 w 2216297"/>
              <a:gd name="connsiteY8" fmla="*/ 815926 h 2437797"/>
              <a:gd name="connsiteX9" fmla="*/ 376296 w 2216297"/>
              <a:gd name="connsiteY9" fmla="*/ 942535 h 2437797"/>
              <a:gd name="connsiteX10" fmla="*/ 362228 w 2216297"/>
              <a:gd name="connsiteY10" fmla="*/ 998806 h 2437797"/>
              <a:gd name="connsiteX11" fmla="*/ 348161 w 2216297"/>
              <a:gd name="connsiteY11" fmla="*/ 1069144 h 2437797"/>
              <a:gd name="connsiteX12" fmla="*/ 334093 w 2216297"/>
              <a:gd name="connsiteY12" fmla="*/ 1125415 h 2437797"/>
              <a:gd name="connsiteX13" fmla="*/ 305957 w 2216297"/>
              <a:gd name="connsiteY13" fmla="*/ 1209821 h 2437797"/>
              <a:gd name="connsiteX14" fmla="*/ 291890 w 2216297"/>
              <a:gd name="connsiteY14" fmla="*/ 1294228 h 2437797"/>
              <a:gd name="connsiteX15" fmla="*/ 263754 w 2216297"/>
              <a:gd name="connsiteY15" fmla="*/ 1322363 h 2437797"/>
              <a:gd name="connsiteX16" fmla="*/ 221551 w 2216297"/>
              <a:gd name="connsiteY16" fmla="*/ 1505243 h 2437797"/>
              <a:gd name="connsiteX17" fmla="*/ 193416 w 2216297"/>
              <a:gd name="connsiteY17" fmla="*/ 1589649 h 2437797"/>
              <a:gd name="connsiteX18" fmla="*/ 179348 w 2216297"/>
              <a:gd name="connsiteY18" fmla="*/ 1674055 h 2437797"/>
              <a:gd name="connsiteX19" fmla="*/ 151213 w 2216297"/>
              <a:gd name="connsiteY19" fmla="*/ 1758461 h 2437797"/>
              <a:gd name="connsiteX20" fmla="*/ 137145 w 2216297"/>
              <a:gd name="connsiteY20" fmla="*/ 1842868 h 2437797"/>
              <a:gd name="connsiteX21" fmla="*/ 123077 w 2216297"/>
              <a:gd name="connsiteY21" fmla="*/ 1885071 h 2437797"/>
              <a:gd name="connsiteX22" fmla="*/ 94942 w 2216297"/>
              <a:gd name="connsiteY22" fmla="*/ 1997612 h 2437797"/>
              <a:gd name="connsiteX23" fmla="*/ 66807 w 2216297"/>
              <a:gd name="connsiteY23" fmla="*/ 2138289 h 2437797"/>
              <a:gd name="connsiteX24" fmla="*/ 38671 w 2216297"/>
              <a:gd name="connsiteY24" fmla="*/ 2222695 h 2437797"/>
              <a:gd name="connsiteX25" fmla="*/ 24604 w 2216297"/>
              <a:gd name="connsiteY25" fmla="*/ 2264898 h 2437797"/>
              <a:gd name="connsiteX26" fmla="*/ 10536 w 2216297"/>
              <a:gd name="connsiteY26" fmla="*/ 2307101 h 2437797"/>
              <a:gd name="connsiteX27" fmla="*/ 24604 w 2216297"/>
              <a:gd name="connsiteY27" fmla="*/ 2419643 h 2437797"/>
              <a:gd name="connsiteX28" fmla="*/ 94942 w 2216297"/>
              <a:gd name="connsiteY28" fmla="*/ 2405575 h 2437797"/>
              <a:gd name="connsiteX29" fmla="*/ 165281 w 2216297"/>
              <a:gd name="connsiteY29" fmla="*/ 2349304 h 2437797"/>
              <a:gd name="connsiteX30" fmla="*/ 179348 w 2216297"/>
              <a:gd name="connsiteY30" fmla="*/ 2307101 h 2437797"/>
              <a:gd name="connsiteX31" fmla="*/ 221551 w 2216297"/>
              <a:gd name="connsiteY31" fmla="*/ 2293034 h 2437797"/>
              <a:gd name="connsiteX32" fmla="*/ 305957 w 2216297"/>
              <a:gd name="connsiteY32" fmla="*/ 2236763 h 2437797"/>
              <a:gd name="connsiteX33" fmla="*/ 516973 w 2216297"/>
              <a:gd name="connsiteY33" fmla="*/ 2166424 h 2437797"/>
              <a:gd name="connsiteX34" fmla="*/ 601379 w 2216297"/>
              <a:gd name="connsiteY34" fmla="*/ 2138289 h 2437797"/>
              <a:gd name="connsiteX35" fmla="*/ 643582 w 2216297"/>
              <a:gd name="connsiteY35" fmla="*/ 2124221 h 2437797"/>
              <a:gd name="connsiteX36" fmla="*/ 713921 w 2216297"/>
              <a:gd name="connsiteY36" fmla="*/ 2110154 h 2437797"/>
              <a:gd name="connsiteX37" fmla="*/ 742056 w 2216297"/>
              <a:gd name="connsiteY37" fmla="*/ 2082018 h 2437797"/>
              <a:gd name="connsiteX38" fmla="*/ 840530 w 2216297"/>
              <a:gd name="connsiteY38" fmla="*/ 2039815 h 2437797"/>
              <a:gd name="connsiteX39" fmla="*/ 896801 w 2216297"/>
              <a:gd name="connsiteY39" fmla="*/ 1969477 h 2437797"/>
              <a:gd name="connsiteX40" fmla="*/ 939004 w 2216297"/>
              <a:gd name="connsiteY40" fmla="*/ 1955409 h 2437797"/>
              <a:gd name="connsiteX41" fmla="*/ 967139 w 2216297"/>
              <a:gd name="connsiteY41" fmla="*/ 1913206 h 2437797"/>
              <a:gd name="connsiteX42" fmla="*/ 1009342 w 2216297"/>
              <a:gd name="connsiteY42" fmla="*/ 1899138 h 2437797"/>
              <a:gd name="connsiteX43" fmla="*/ 1051545 w 2216297"/>
              <a:gd name="connsiteY43" fmla="*/ 1871003 h 2437797"/>
              <a:gd name="connsiteX44" fmla="*/ 1107816 w 2216297"/>
              <a:gd name="connsiteY44" fmla="*/ 1856935 h 2437797"/>
              <a:gd name="connsiteX45" fmla="*/ 1150019 w 2216297"/>
              <a:gd name="connsiteY45" fmla="*/ 1842868 h 2437797"/>
              <a:gd name="connsiteX46" fmla="*/ 1248493 w 2216297"/>
              <a:gd name="connsiteY46" fmla="*/ 1786597 h 2437797"/>
              <a:gd name="connsiteX47" fmla="*/ 1290696 w 2216297"/>
              <a:gd name="connsiteY47" fmla="*/ 1772529 h 2437797"/>
              <a:gd name="connsiteX48" fmla="*/ 1332899 w 2216297"/>
              <a:gd name="connsiteY48" fmla="*/ 1744394 h 2437797"/>
              <a:gd name="connsiteX49" fmla="*/ 1389170 w 2216297"/>
              <a:gd name="connsiteY49" fmla="*/ 1688123 h 2437797"/>
              <a:gd name="connsiteX50" fmla="*/ 1431373 w 2216297"/>
              <a:gd name="connsiteY50" fmla="*/ 1674055 h 2437797"/>
              <a:gd name="connsiteX51" fmla="*/ 1473576 w 2216297"/>
              <a:gd name="connsiteY51" fmla="*/ 1645920 h 2437797"/>
              <a:gd name="connsiteX52" fmla="*/ 1529847 w 2216297"/>
              <a:gd name="connsiteY52" fmla="*/ 1631852 h 2437797"/>
              <a:gd name="connsiteX53" fmla="*/ 1614253 w 2216297"/>
              <a:gd name="connsiteY53" fmla="*/ 1603717 h 2437797"/>
              <a:gd name="connsiteX54" fmla="*/ 1740862 w 2216297"/>
              <a:gd name="connsiteY54" fmla="*/ 1505243 h 2437797"/>
              <a:gd name="connsiteX55" fmla="*/ 1783065 w 2216297"/>
              <a:gd name="connsiteY55" fmla="*/ 1463040 h 2437797"/>
              <a:gd name="connsiteX56" fmla="*/ 1825268 w 2216297"/>
              <a:gd name="connsiteY56" fmla="*/ 1434904 h 2437797"/>
              <a:gd name="connsiteX57" fmla="*/ 1895607 w 2216297"/>
              <a:gd name="connsiteY57" fmla="*/ 1378634 h 2437797"/>
              <a:gd name="connsiteX58" fmla="*/ 1965945 w 2216297"/>
              <a:gd name="connsiteY58" fmla="*/ 1336431 h 2437797"/>
              <a:gd name="connsiteX59" fmla="*/ 1994081 w 2216297"/>
              <a:gd name="connsiteY59" fmla="*/ 1308295 h 2437797"/>
              <a:gd name="connsiteX60" fmla="*/ 2092554 w 2216297"/>
              <a:gd name="connsiteY60" fmla="*/ 1280160 h 2437797"/>
              <a:gd name="connsiteX61" fmla="*/ 2120690 w 2216297"/>
              <a:gd name="connsiteY61" fmla="*/ 1252024 h 2437797"/>
              <a:gd name="connsiteX62" fmla="*/ 2205096 w 2216297"/>
              <a:gd name="connsiteY62" fmla="*/ 1223889 h 2437797"/>
              <a:gd name="connsiteX63" fmla="*/ 2134757 w 2216297"/>
              <a:gd name="connsiteY63" fmla="*/ 1167618 h 2437797"/>
              <a:gd name="connsiteX64" fmla="*/ 2092554 w 2216297"/>
              <a:gd name="connsiteY64" fmla="*/ 1125415 h 2437797"/>
              <a:gd name="connsiteX65" fmla="*/ 2036284 w 2216297"/>
              <a:gd name="connsiteY65" fmla="*/ 1097280 h 2437797"/>
              <a:gd name="connsiteX66" fmla="*/ 1937810 w 2216297"/>
              <a:gd name="connsiteY66" fmla="*/ 984738 h 2437797"/>
              <a:gd name="connsiteX67" fmla="*/ 1867471 w 2216297"/>
              <a:gd name="connsiteY67" fmla="*/ 914400 h 2437797"/>
              <a:gd name="connsiteX68" fmla="*/ 1825268 w 2216297"/>
              <a:gd name="connsiteY68" fmla="*/ 900332 h 2437797"/>
              <a:gd name="connsiteX69" fmla="*/ 1783065 w 2216297"/>
              <a:gd name="connsiteY69" fmla="*/ 858129 h 2437797"/>
              <a:gd name="connsiteX70" fmla="*/ 1740862 w 2216297"/>
              <a:gd name="connsiteY70" fmla="*/ 829994 h 2437797"/>
              <a:gd name="connsiteX71" fmla="*/ 1712727 w 2216297"/>
              <a:gd name="connsiteY71" fmla="*/ 787791 h 2437797"/>
              <a:gd name="connsiteX72" fmla="*/ 1600185 w 2216297"/>
              <a:gd name="connsiteY72" fmla="*/ 703384 h 2437797"/>
              <a:gd name="connsiteX73" fmla="*/ 1572050 w 2216297"/>
              <a:gd name="connsiteY73" fmla="*/ 661181 h 2437797"/>
              <a:gd name="connsiteX74" fmla="*/ 1487644 w 2216297"/>
              <a:gd name="connsiteY74" fmla="*/ 633046 h 2437797"/>
              <a:gd name="connsiteX75" fmla="*/ 1403237 w 2216297"/>
              <a:gd name="connsiteY75" fmla="*/ 576775 h 2437797"/>
              <a:gd name="connsiteX76" fmla="*/ 1361034 w 2216297"/>
              <a:gd name="connsiteY76" fmla="*/ 548640 h 2437797"/>
              <a:gd name="connsiteX77" fmla="*/ 1304764 w 2216297"/>
              <a:gd name="connsiteY77" fmla="*/ 478301 h 2437797"/>
              <a:gd name="connsiteX78" fmla="*/ 1192222 w 2216297"/>
              <a:gd name="connsiteY78" fmla="*/ 379828 h 2437797"/>
              <a:gd name="connsiteX79" fmla="*/ 1164087 w 2216297"/>
              <a:gd name="connsiteY79" fmla="*/ 351692 h 2437797"/>
              <a:gd name="connsiteX80" fmla="*/ 1065613 w 2216297"/>
              <a:gd name="connsiteY80" fmla="*/ 309489 h 2437797"/>
              <a:gd name="connsiteX81" fmla="*/ 981207 w 2216297"/>
              <a:gd name="connsiteY81" fmla="*/ 239151 h 2437797"/>
              <a:gd name="connsiteX82" fmla="*/ 939004 w 2216297"/>
              <a:gd name="connsiteY82" fmla="*/ 225083 h 2437797"/>
              <a:gd name="connsiteX83" fmla="*/ 868665 w 2216297"/>
              <a:gd name="connsiteY83" fmla="*/ 182880 h 2437797"/>
              <a:gd name="connsiteX84" fmla="*/ 840530 w 2216297"/>
              <a:gd name="connsiteY84" fmla="*/ 154744 h 2437797"/>
              <a:gd name="connsiteX85" fmla="*/ 756124 w 2216297"/>
              <a:gd name="connsiteY85" fmla="*/ 126609 h 2437797"/>
              <a:gd name="connsiteX86" fmla="*/ 699853 w 2216297"/>
              <a:gd name="connsiteY86" fmla="*/ 98474 h 2437797"/>
              <a:gd name="connsiteX87" fmla="*/ 671717 w 2216297"/>
              <a:gd name="connsiteY87" fmla="*/ 70338 h 2437797"/>
              <a:gd name="connsiteX88" fmla="*/ 657650 w 2216297"/>
              <a:gd name="connsiteY88" fmla="*/ 28135 h 2437797"/>
              <a:gd name="connsiteX89" fmla="*/ 601379 w 2216297"/>
              <a:gd name="connsiteY89" fmla="*/ 0 h 24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216297" h="2437797">
                <a:moveTo>
                  <a:pt x="601379" y="84406"/>
                </a:moveTo>
                <a:cubicBezTo>
                  <a:pt x="592001" y="121920"/>
                  <a:pt x="581346" y="159138"/>
                  <a:pt x="573244" y="196948"/>
                </a:cubicBezTo>
                <a:cubicBezTo>
                  <a:pt x="567268" y="224838"/>
                  <a:pt x="566681" y="253836"/>
                  <a:pt x="559176" y="281354"/>
                </a:cubicBezTo>
                <a:cubicBezTo>
                  <a:pt x="552532" y="305716"/>
                  <a:pt x="540419" y="328246"/>
                  <a:pt x="531041" y="351692"/>
                </a:cubicBezTo>
                <a:cubicBezTo>
                  <a:pt x="521264" y="449464"/>
                  <a:pt x="525853" y="472145"/>
                  <a:pt x="502905" y="548640"/>
                </a:cubicBezTo>
                <a:cubicBezTo>
                  <a:pt x="494383" y="577046"/>
                  <a:pt x="495741" y="612076"/>
                  <a:pt x="474770" y="633046"/>
                </a:cubicBezTo>
                <a:lnTo>
                  <a:pt x="446634" y="661181"/>
                </a:lnTo>
                <a:cubicBezTo>
                  <a:pt x="441945" y="679938"/>
                  <a:pt x="440183" y="699681"/>
                  <a:pt x="432567" y="717452"/>
                </a:cubicBezTo>
                <a:cubicBezTo>
                  <a:pt x="374277" y="853462"/>
                  <a:pt x="430749" y="654376"/>
                  <a:pt x="390364" y="815926"/>
                </a:cubicBezTo>
                <a:cubicBezTo>
                  <a:pt x="385675" y="858129"/>
                  <a:pt x="382753" y="900566"/>
                  <a:pt x="376296" y="942535"/>
                </a:cubicBezTo>
                <a:cubicBezTo>
                  <a:pt x="373356" y="961644"/>
                  <a:pt x="366422" y="979932"/>
                  <a:pt x="362228" y="998806"/>
                </a:cubicBezTo>
                <a:cubicBezTo>
                  <a:pt x="357041" y="1022147"/>
                  <a:pt x="353348" y="1045803"/>
                  <a:pt x="348161" y="1069144"/>
                </a:cubicBezTo>
                <a:cubicBezTo>
                  <a:pt x="343967" y="1088018"/>
                  <a:pt x="339649" y="1106896"/>
                  <a:pt x="334093" y="1125415"/>
                </a:cubicBezTo>
                <a:cubicBezTo>
                  <a:pt x="325571" y="1153822"/>
                  <a:pt x="305957" y="1209821"/>
                  <a:pt x="305957" y="1209821"/>
                </a:cubicBezTo>
                <a:cubicBezTo>
                  <a:pt x="301268" y="1237957"/>
                  <a:pt x="301905" y="1267520"/>
                  <a:pt x="291890" y="1294228"/>
                </a:cubicBezTo>
                <a:cubicBezTo>
                  <a:pt x="287233" y="1306647"/>
                  <a:pt x="269141" y="1310243"/>
                  <a:pt x="263754" y="1322363"/>
                </a:cubicBezTo>
                <a:cubicBezTo>
                  <a:pt x="226561" y="1406048"/>
                  <a:pt x="242253" y="1422436"/>
                  <a:pt x="221551" y="1505243"/>
                </a:cubicBezTo>
                <a:cubicBezTo>
                  <a:pt x="214358" y="1534015"/>
                  <a:pt x="198292" y="1560395"/>
                  <a:pt x="193416" y="1589649"/>
                </a:cubicBezTo>
                <a:cubicBezTo>
                  <a:pt x="188727" y="1617784"/>
                  <a:pt x="186266" y="1646383"/>
                  <a:pt x="179348" y="1674055"/>
                </a:cubicBezTo>
                <a:cubicBezTo>
                  <a:pt x="172155" y="1702827"/>
                  <a:pt x="151213" y="1758461"/>
                  <a:pt x="151213" y="1758461"/>
                </a:cubicBezTo>
                <a:cubicBezTo>
                  <a:pt x="146524" y="1786597"/>
                  <a:pt x="143333" y="1815023"/>
                  <a:pt x="137145" y="1842868"/>
                </a:cubicBezTo>
                <a:cubicBezTo>
                  <a:pt x="133928" y="1857344"/>
                  <a:pt x="126979" y="1870765"/>
                  <a:pt x="123077" y="1885071"/>
                </a:cubicBezTo>
                <a:cubicBezTo>
                  <a:pt x="112903" y="1922377"/>
                  <a:pt x="102525" y="1959695"/>
                  <a:pt x="94942" y="1997612"/>
                </a:cubicBezTo>
                <a:cubicBezTo>
                  <a:pt x="85564" y="2044504"/>
                  <a:pt x="78405" y="2091896"/>
                  <a:pt x="66807" y="2138289"/>
                </a:cubicBezTo>
                <a:cubicBezTo>
                  <a:pt x="59614" y="2167061"/>
                  <a:pt x="48049" y="2194560"/>
                  <a:pt x="38671" y="2222695"/>
                </a:cubicBezTo>
                <a:lnTo>
                  <a:pt x="24604" y="2264898"/>
                </a:lnTo>
                <a:lnTo>
                  <a:pt x="10536" y="2307101"/>
                </a:lnTo>
                <a:cubicBezTo>
                  <a:pt x="15225" y="2344615"/>
                  <a:pt x="0" y="2390939"/>
                  <a:pt x="24604" y="2419643"/>
                </a:cubicBezTo>
                <a:cubicBezTo>
                  <a:pt x="40165" y="2437797"/>
                  <a:pt x="72554" y="2413971"/>
                  <a:pt x="94942" y="2405575"/>
                </a:cubicBezTo>
                <a:cubicBezTo>
                  <a:pt x="123337" y="2394927"/>
                  <a:pt x="144680" y="2369905"/>
                  <a:pt x="165281" y="2349304"/>
                </a:cubicBezTo>
                <a:cubicBezTo>
                  <a:pt x="169970" y="2335236"/>
                  <a:pt x="168863" y="2317586"/>
                  <a:pt x="179348" y="2307101"/>
                </a:cubicBezTo>
                <a:cubicBezTo>
                  <a:pt x="189833" y="2296616"/>
                  <a:pt x="208588" y="2300235"/>
                  <a:pt x="221551" y="2293034"/>
                </a:cubicBezTo>
                <a:cubicBezTo>
                  <a:pt x="251110" y="2276612"/>
                  <a:pt x="273878" y="2247456"/>
                  <a:pt x="305957" y="2236763"/>
                </a:cubicBezTo>
                <a:lnTo>
                  <a:pt x="516973" y="2166424"/>
                </a:lnTo>
                <a:lnTo>
                  <a:pt x="601379" y="2138289"/>
                </a:lnTo>
                <a:cubicBezTo>
                  <a:pt x="615447" y="2133600"/>
                  <a:pt x="629041" y="2127129"/>
                  <a:pt x="643582" y="2124221"/>
                </a:cubicBezTo>
                <a:lnTo>
                  <a:pt x="713921" y="2110154"/>
                </a:lnTo>
                <a:cubicBezTo>
                  <a:pt x="723299" y="2100775"/>
                  <a:pt x="731020" y="2089375"/>
                  <a:pt x="742056" y="2082018"/>
                </a:cubicBezTo>
                <a:cubicBezTo>
                  <a:pt x="776820" y="2058842"/>
                  <a:pt x="803019" y="2052319"/>
                  <a:pt x="840530" y="2039815"/>
                </a:cubicBezTo>
                <a:cubicBezTo>
                  <a:pt x="853310" y="2020644"/>
                  <a:pt x="874526" y="1982842"/>
                  <a:pt x="896801" y="1969477"/>
                </a:cubicBezTo>
                <a:cubicBezTo>
                  <a:pt x="909517" y="1961848"/>
                  <a:pt x="924936" y="1960098"/>
                  <a:pt x="939004" y="1955409"/>
                </a:cubicBezTo>
                <a:cubicBezTo>
                  <a:pt x="948382" y="1941341"/>
                  <a:pt x="953937" y="1923768"/>
                  <a:pt x="967139" y="1913206"/>
                </a:cubicBezTo>
                <a:cubicBezTo>
                  <a:pt x="978718" y="1903943"/>
                  <a:pt x="996079" y="1905770"/>
                  <a:pt x="1009342" y="1899138"/>
                </a:cubicBezTo>
                <a:cubicBezTo>
                  <a:pt x="1024464" y="1891577"/>
                  <a:pt x="1036005" y="1877663"/>
                  <a:pt x="1051545" y="1871003"/>
                </a:cubicBezTo>
                <a:cubicBezTo>
                  <a:pt x="1069316" y="1863387"/>
                  <a:pt x="1089226" y="1862246"/>
                  <a:pt x="1107816" y="1856935"/>
                </a:cubicBezTo>
                <a:cubicBezTo>
                  <a:pt x="1122074" y="1852861"/>
                  <a:pt x="1136389" y="1848709"/>
                  <a:pt x="1150019" y="1842868"/>
                </a:cubicBezTo>
                <a:cubicBezTo>
                  <a:pt x="1322642" y="1768887"/>
                  <a:pt x="1107228" y="1857230"/>
                  <a:pt x="1248493" y="1786597"/>
                </a:cubicBezTo>
                <a:cubicBezTo>
                  <a:pt x="1261756" y="1779965"/>
                  <a:pt x="1277433" y="1779161"/>
                  <a:pt x="1290696" y="1772529"/>
                </a:cubicBezTo>
                <a:cubicBezTo>
                  <a:pt x="1305818" y="1764968"/>
                  <a:pt x="1320062" y="1755397"/>
                  <a:pt x="1332899" y="1744394"/>
                </a:cubicBezTo>
                <a:cubicBezTo>
                  <a:pt x="1353039" y="1727131"/>
                  <a:pt x="1364005" y="1696512"/>
                  <a:pt x="1389170" y="1688123"/>
                </a:cubicBezTo>
                <a:cubicBezTo>
                  <a:pt x="1403238" y="1683434"/>
                  <a:pt x="1418110" y="1680687"/>
                  <a:pt x="1431373" y="1674055"/>
                </a:cubicBezTo>
                <a:cubicBezTo>
                  <a:pt x="1446495" y="1666494"/>
                  <a:pt x="1458036" y="1652580"/>
                  <a:pt x="1473576" y="1645920"/>
                </a:cubicBezTo>
                <a:cubicBezTo>
                  <a:pt x="1491347" y="1638304"/>
                  <a:pt x="1511328" y="1637408"/>
                  <a:pt x="1529847" y="1631852"/>
                </a:cubicBezTo>
                <a:cubicBezTo>
                  <a:pt x="1558253" y="1623330"/>
                  <a:pt x="1614253" y="1603717"/>
                  <a:pt x="1614253" y="1603717"/>
                </a:cubicBezTo>
                <a:cubicBezTo>
                  <a:pt x="1699420" y="1518549"/>
                  <a:pt x="1654934" y="1548206"/>
                  <a:pt x="1740862" y="1505243"/>
                </a:cubicBezTo>
                <a:cubicBezTo>
                  <a:pt x="1754930" y="1491175"/>
                  <a:pt x="1767782" y="1475776"/>
                  <a:pt x="1783065" y="1463040"/>
                </a:cubicBezTo>
                <a:cubicBezTo>
                  <a:pt x="1796054" y="1452216"/>
                  <a:pt x="1813313" y="1446859"/>
                  <a:pt x="1825268" y="1434904"/>
                </a:cubicBezTo>
                <a:cubicBezTo>
                  <a:pt x="1888898" y="1371274"/>
                  <a:pt x="1813448" y="1406019"/>
                  <a:pt x="1895607" y="1378634"/>
                </a:cubicBezTo>
                <a:cubicBezTo>
                  <a:pt x="1966893" y="1307345"/>
                  <a:pt x="1874638" y="1391215"/>
                  <a:pt x="1965945" y="1336431"/>
                </a:cubicBezTo>
                <a:cubicBezTo>
                  <a:pt x="1977318" y="1329607"/>
                  <a:pt x="1982708" y="1315119"/>
                  <a:pt x="1994081" y="1308295"/>
                </a:cubicBezTo>
                <a:cubicBezTo>
                  <a:pt x="2008493" y="1299648"/>
                  <a:pt x="2082048" y="1282787"/>
                  <a:pt x="2092554" y="1280160"/>
                </a:cubicBezTo>
                <a:cubicBezTo>
                  <a:pt x="2101933" y="1270781"/>
                  <a:pt x="2108827" y="1257956"/>
                  <a:pt x="2120690" y="1252024"/>
                </a:cubicBezTo>
                <a:cubicBezTo>
                  <a:pt x="2147216" y="1238761"/>
                  <a:pt x="2205096" y="1223889"/>
                  <a:pt x="2205096" y="1223889"/>
                </a:cubicBezTo>
                <a:cubicBezTo>
                  <a:pt x="2142174" y="1129505"/>
                  <a:pt x="2216297" y="1221978"/>
                  <a:pt x="2134757" y="1167618"/>
                </a:cubicBezTo>
                <a:cubicBezTo>
                  <a:pt x="2118204" y="1156582"/>
                  <a:pt x="2108743" y="1136979"/>
                  <a:pt x="2092554" y="1125415"/>
                </a:cubicBezTo>
                <a:cubicBezTo>
                  <a:pt x="2075490" y="1113226"/>
                  <a:pt x="2052837" y="1110155"/>
                  <a:pt x="2036284" y="1097280"/>
                </a:cubicBezTo>
                <a:cubicBezTo>
                  <a:pt x="1914808" y="1002799"/>
                  <a:pt x="2004316" y="1060745"/>
                  <a:pt x="1937810" y="984738"/>
                </a:cubicBezTo>
                <a:cubicBezTo>
                  <a:pt x="1915975" y="959784"/>
                  <a:pt x="1898927" y="924886"/>
                  <a:pt x="1867471" y="914400"/>
                </a:cubicBezTo>
                <a:lnTo>
                  <a:pt x="1825268" y="900332"/>
                </a:lnTo>
                <a:cubicBezTo>
                  <a:pt x="1811200" y="886264"/>
                  <a:pt x="1798349" y="870865"/>
                  <a:pt x="1783065" y="858129"/>
                </a:cubicBezTo>
                <a:cubicBezTo>
                  <a:pt x="1770077" y="847305"/>
                  <a:pt x="1752817" y="841949"/>
                  <a:pt x="1740862" y="829994"/>
                </a:cubicBezTo>
                <a:cubicBezTo>
                  <a:pt x="1728907" y="818039"/>
                  <a:pt x="1723860" y="800515"/>
                  <a:pt x="1712727" y="787791"/>
                </a:cubicBezTo>
                <a:cubicBezTo>
                  <a:pt x="1646166" y="711721"/>
                  <a:pt x="1667466" y="725811"/>
                  <a:pt x="1600185" y="703384"/>
                </a:cubicBezTo>
                <a:cubicBezTo>
                  <a:pt x="1590807" y="689316"/>
                  <a:pt x="1586387" y="670142"/>
                  <a:pt x="1572050" y="661181"/>
                </a:cubicBezTo>
                <a:cubicBezTo>
                  <a:pt x="1546901" y="645463"/>
                  <a:pt x="1512320" y="649497"/>
                  <a:pt x="1487644" y="633046"/>
                </a:cubicBezTo>
                <a:lnTo>
                  <a:pt x="1403237" y="576775"/>
                </a:lnTo>
                <a:cubicBezTo>
                  <a:pt x="1389169" y="567397"/>
                  <a:pt x="1372989" y="560595"/>
                  <a:pt x="1361034" y="548640"/>
                </a:cubicBezTo>
                <a:cubicBezTo>
                  <a:pt x="1251312" y="438914"/>
                  <a:pt x="1429019" y="620306"/>
                  <a:pt x="1304764" y="478301"/>
                </a:cubicBezTo>
                <a:cubicBezTo>
                  <a:pt x="1203524" y="362599"/>
                  <a:pt x="1271674" y="443391"/>
                  <a:pt x="1192222" y="379828"/>
                </a:cubicBezTo>
                <a:cubicBezTo>
                  <a:pt x="1181865" y="371542"/>
                  <a:pt x="1175123" y="359049"/>
                  <a:pt x="1164087" y="351692"/>
                </a:cubicBezTo>
                <a:cubicBezTo>
                  <a:pt x="1129323" y="328516"/>
                  <a:pt x="1103124" y="321993"/>
                  <a:pt x="1065613" y="309489"/>
                </a:cubicBezTo>
                <a:cubicBezTo>
                  <a:pt x="1036664" y="280541"/>
                  <a:pt x="1020218" y="261443"/>
                  <a:pt x="981207" y="239151"/>
                </a:cubicBezTo>
                <a:cubicBezTo>
                  <a:pt x="968332" y="231794"/>
                  <a:pt x="953072" y="229772"/>
                  <a:pt x="939004" y="225083"/>
                </a:cubicBezTo>
                <a:cubicBezTo>
                  <a:pt x="867709" y="153791"/>
                  <a:pt x="959980" y="237671"/>
                  <a:pt x="868665" y="182880"/>
                </a:cubicBezTo>
                <a:cubicBezTo>
                  <a:pt x="857292" y="176056"/>
                  <a:pt x="852393" y="160676"/>
                  <a:pt x="840530" y="154744"/>
                </a:cubicBezTo>
                <a:cubicBezTo>
                  <a:pt x="814004" y="141481"/>
                  <a:pt x="782650" y="139872"/>
                  <a:pt x="756124" y="126609"/>
                </a:cubicBezTo>
                <a:lnTo>
                  <a:pt x="699853" y="98474"/>
                </a:lnTo>
                <a:cubicBezTo>
                  <a:pt x="690474" y="89095"/>
                  <a:pt x="678541" y="81711"/>
                  <a:pt x="671717" y="70338"/>
                </a:cubicBezTo>
                <a:cubicBezTo>
                  <a:pt x="664088" y="57623"/>
                  <a:pt x="668135" y="38620"/>
                  <a:pt x="657650" y="28135"/>
                </a:cubicBezTo>
                <a:cubicBezTo>
                  <a:pt x="642821" y="13306"/>
                  <a:pt x="601379" y="0"/>
                  <a:pt x="601379" y="0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rot="10800000">
            <a:off x="4495800" y="914400"/>
            <a:ext cx="2133600" cy="2285999"/>
          </a:xfrm>
          <a:custGeom>
            <a:avLst/>
            <a:gdLst>
              <a:gd name="connsiteX0" fmla="*/ 601379 w 2216297"/>
              <a:gd name="connsiteY0" fmla="*/ 84406 h 2437797"/>
              <a:gd name="connsiteX1" fmla="*/ 573244 w 2216297"/>
              <a:gd name="connsiteY1" fmla="*/ 196948 h 2437797"/>
              <a:gd name="connsiteX2" fmla="*/ 559176 w 2216297"/>
              <a:gd name="connsiteY2" fmla="*/ 281354 h 2437797"/>
              <a:gd name="connsiteX3" fmla="*/ 531041 w 2216297"/>
              <a:gd name="connsiteY3" fmla="*/ 351692 h 2437797"/>
              <a:gd name="connsiteX4" fmla="*/ 502905 w 2216297"/>
              <a:gd name="connsiteY4" fmla="*/ 548640 h 2437797"/>
              <a:gd name="connsiteX5" fmla="*/ 474770 w 2216297"/>
              <a:gd name="connsiteY5" fmla="*/ 633046 h 2437797"/>
              <a:gd name="connsiteX6" fmla="*/ 446634 w 2216297"/>
              <a:gd name="connsiteY6" fmla="*/ 661181 h 2437797"/>
              <a:gd name="connsiteX7" fmla="*/ 432567 w 2216297"/>
              <a:gd name="connsiteY7" fmla="*/ 717452 h 2437797"/>
              <a:gd name="connsiteX8" fmla="*/ 390364 w 2216297"/>
              <a:gd name="connsiteY8" fmla="*/ 815926 h 2437797"/>
              <a:gd name="connsiteX9" fmla="*/ 376296 w 2216297"/>
              <a:gd name="connsiteY9" fmla="*/ 942535 h 2437797"/>
              <a:gd name="connsiteX10" fmla="*/ 362228 w 2216297"/>
              <a:gd name="connsiteY10" fmla="*/ 998806 h 2437797"/>
              <a:gd name="connsiteX11" fmla="*/ 348161 w 2216297"/>
              <a:gd name="connsiteY11" fmla="*/ 1069144 h 2437797"/>
              <a:gd name="connsiteX12" fmla="*/ 334093 w 2216297"/>
              <a:gd name="connsiteY12" fmla="*/ 1125415 h 2437797"/>
              <a:gd name="connsiteX13" fmla="*/ 305957 w 2216297"/>
              <a:gd name="connsiteY13" fmla="*/ 1209821 h 2437797"/>
              <a:gd name="connsiteX14" fmla="*/ 291890 w 2216297"/>
              <a:gd name="connsiteY14" fmla="*/ 1294228 h 2437797"/>
              <a:gd name="connsiteX15" fmla="*/ 263754 w 2216297"/>
              <a:gd name="connsiteY15" fmla="*/ 1322363 h 2437797"/>
              <a:gd name="connsiteX16" fmla="*/ 221551 w 2216297"/>
              <a:gd name="connsiteY16" fmla="*/ 1505243 h 2437797"/>
              <a:gd name="connsiteX17" fmla="*/ 193416 w 2216297"/>
              <a:gd name="connsiteY17" fmla="*/ 1589649 h 2437797"/>
              <a:gd name="connsiteX18" fmla="*/ 179348 w 2216297"/>
              <a:gd name="connsiteY18" fmla="*/ 1674055 h 2437797"/>
              <a:gd name="connsiteX19" fmla="*/ 151213 w 2216297"/>
              <a:gd name="connsiteY19" fmla="*/ 1758461 h 2437797"/>
              <a:gd name="connsiteX20" fmla="*/ 137145 w 2216297"/>
              <a:gd name="connsiteY20" fmla="*/ 1842868 h 2437797"/>
              <a:gd name="connsiteX21" fmla="*/ 123077 w 2216297"/>
              <a:gd name="connsiteY21" fmla="*/ 1885071 h 2437797"/>
              <a:gd name="connsiteX22" fmla="*/ 94942 w 2216297"/>
              <a:gd name="connsiteY22" fmla="*/ 1997612 h 2437797"/>
              <a:gd name="connsiteX23" fmla="*/ 66807 w 2216297"/>
              <a:gd name="connsiteY23" fmla="*/ 2138289 h 2437797"/>
              <a:gd name="connsiteX24" fmla="*/ 38671 w 2216297"/>
              <a:gd name="connsiteY24" fmla="*/ 2222695 h 2437797"/>
              <a:gd name="connsiteX25" fmla="*/ 24604 w 2216297"/>
              <a:gd name="connsiteY25" fmla="*/ 2264898 h 2437797"/>
              <a:gd name="connsiteX26" fmla="*/ 10536 w 2216297"/>
              <a:gd name="connsiteY26" fmla="*/ 2307101 h 2437797"/>
              <a:gd name="connsiteX27" fmla="*/ 24604 w 2216297"/>
              <a:gd name="connsiteY27" fmla="*/ 2419643 h 2437797"/>
              <a:gd name="connsiteX28" fmla="*/ 94942 w 2216297"/>
              <a:gd name="connsiteY28" fmla="*/ 2405575 h 2437797"/>
              <a:gd name="connsiteX29" fmla="*/ 165281 w 2216297"/>
              <a:gd name="connsiteY29" fmla="*/ 2349304 h 2437797"/>
              <a:gd name="connsiteX30" fmla="*/ 179348 w 2216297"/>
              <a:gd name="connsiteY30" fmla="*/ 2307101 h 2437797"/>
              <a:gd name="connsiteX31" fmla="*/ 221551 w 2216297"/>
              <a:gd name="connsiteY31" fmla="*/ 2293034 h 2437797"/>
              <a:gd name="connsiteX32" fmla="*/ 305957 w 2216297"/>
              <a:gd name="connsiteY32" fmla="*/ 2236763 h 2437797"/>
              <a:gd name="connsiteX33" fmla="*/ 516973 w 2216297"/>
              <a:gd name="connsiteY33" fmla="*/ 2166424 h 2437797"/>
              <a:gd name="connsiteX34" fmla="*/ 601379 w 2216297"/>
              <a:gd name="connsiteY34" fmla="*/ 2138289 h 2437797"/>
              <a:gd name="connsiteX35" fmla="*/ 643582 w 2216297"/>
              <a:gd name="connsiteY35" fmla="*/ 2124221 h 2437797"/>
              <a:gd name="connsiteX36" fmla="*/ 713921 w 2216297"/>
              <a:gd name="connsiteY36" fmla="*/ 2110154 h 2437797"/>
              <a:gd name="connsiteX37" fmla="*/ 742056 w 2216297"/>
              <a:gd name="connsiteY37" fmla="*/ 2082018 h 2437797"/>
              <a:gd name="connsiteX38" fmla="*/ 840530 w 2216297"/>
              <a:gd name="connsiteY38" fmla="*/ 2039815 h 2437797"/>
              <a:gd name="connsiteX39" fmla="*/ 896801 w 2216297"/>
              <a:gd name="connsiteY39" fmla="*/ 1969477 h 2437797"/>
              <a:gd name="connsiteX40" fmla="*/ 939004 w 2216297"/>
              <a:gd name="connsiteY40" fmla="*/ 1955409 h 2437797"/>
              <a:gd name="connsiteX41" fmla="*/ 967139 w 2216297"/>
              <a:gd name="connsiteY41" fmla="*/ 1913206 h 2437797"/>
              <a:gd name="connsiteX42" fmla="*/ 1009342 w 2216297"/>
              <a:gd name="connsiteY42" fmla="*/ 1899138 h 2437797"/>
              <a:gd name="connsiteX43" fmla="*/ 1051545 w 2216297"/>
              <a:gd name="connsiteY43" fmla="*/ 1871003 h 2437797"/>
              <a:gd name="connsiteX44" fmla="*/ 1107816 w 2216297"/>
              <a:gd name="connsiteY44" fmla="*/ 1856935 h 2437797"/>
              <a:gd name="connsiteX45" fmla="*/ 1150019 w 2216297"/>
              <a:gd name="connsiteY45" fmla="*/ 1842868 h 2437797"/>
              <a:gd name="connsiteX46" fmla="*/ 1248493 w 2216297"/>
              <a:gd name="connsiteY46" fmla="*/ 1786597 h 2437797"/>
              <a:gd name="connsiteX47" fmla="*/ 1290696 w 2216297"/>
              <a:gd name="connsiteY47" fmla="*/ 1772529 h 2437797"/>
              <a:gd name="connsiteX48" fmla="*/ 1332899 w 2216297"/>
              <a:gd name="connsiteY48" fmla="*/ 1744394 h 2437797"/>
              <a:gd name="connsiteX49" fmla="*/ 1389170 w 2216297"/>
              <a:gd name="connsiteY49" fmla="*/ 1688123 h 2437797"/>
              <a:gd name="connsiteX50" fmla="*/ 1431373 w 2216297"/>
              <a:gd name="connsiteY50" fmla="*/ 1674055 h 2437797"/>
              <a:gd name="connsiteX51" fmla="*/ 1473576 w 2216297"/>
              <a:gd name="connsiteY51" fmla="*/ 1645920 h 2437797"/>
              <a:gd name="connsiteX52" fmla="*/ 1529847 w 2216297"/>
              <a:gd name="connsiteY52" fmla="*/ 1631852 h 2437797"/>
              <a:gd name="connsiteX53" fmla="*/ 1614253 w 2216297"/>
              <a:gd name="connsiteY53" fmla="*/ 1603717 h 2437797"/>
              <a:gd name="connsiteX54" fmla="*/ 1740862 w 2216297"/>
              <a:gd name="connsiteY54" fmla="*/ 1505243 h 2437797"/>
              <a:gd name="connsiteX55" fmla="*/ 1783065 w 2216297"/>
              <a:gd name="connsiteY55" fmla="*/ 1463040 h 2437797"/>
              <a:gd name="connsiteX56" fmla="*/ 1825268 w 2216297"/>
              <a:gd name="connsiteY56" fmla="*/ 1434904 h 2437797"/>
              <a:gd name="connsiteX57" fmla="*/ 1895607 w 2216297"/>
              <a:gd name="connsiteY57" fmla="*/ 1378634 h 2437797"/>
              <a:gd name="connsiteX58" fmla="*/ 1965945 w 2216297"/>
              <a:gd name="connsiteY58" fmla="*/ 1336431 h 2437797"/>
              <a:gd name="connsiteX59" fmla="*/ 1994081 w 2216297"/>
              <a:gd name="connsiteY59" fmla="*/ 1308295 h 2437797"/>
              <a:gd name="connsiteX60" fmla="*/ 2092554 w 2216297"/>
              <a:gd name="connsiteY60" fmla="*/ 1280160 h 2437797"/>
              <a:gd name="connsiteX61" fmla="*/ 2120690 w 2216297"/>
              <a:gd name="connsiteY61" fmla="*/ 1252024 h 2437797"/>
              <a:gd name="connsiteX62" fmla="*/ 2205096 w 2216297"/>
              <a:gd name="connsiteY62" fmla="*/ 1223889 h 2437797"/>
              <a:gd name="connsiteX63" fmla="*/ 2134757 w 2216297"/>
              <a:gd name="connsiteY63" fmla="*/ 1167618 h 2437797"/>
              <a:gd name="connsiteX64" fmla="*/ 2092554 w 2216297"/>
              <a:gd name="connsiteY64" fmla="*/ 1125415 h 2437797"/>
              <a:gd name="connsiteX65" fmla="*/ 2036284 w 2216297"/>
              <a:gd name="connsiteY65" fmla="*/ 1097280 h 2437797"/>
              <a:gd name="connsiteX66" fmla="*/ 1937810 w 2216297"/>
              <a:gd name="connsiteY66" fmla="*/ 984738 h 2437797"/>
              <a:gd name="connsiteX67" fmla="*/ 1867471 w 2216297"/>
              <a:gd name="connsiteY67" fmla="*/ 914400 h 2437797"/>
              <a:gd name="connsiteX68" fmla="*/ 1825268 w 2216297"/>
              <a:gd name="connsiteY68" fmla="*/ 900332 h 2437797"/>
              <a:gd name="connsiteX69" fmla="*/ 1783065 w 2216297"/>
              <a:gd name="connsiteY69" fmla="*/ 858129 h 2437797"/>
              <a:gd name="connsiteX70" fmla="*/ 1740862 w 2216297"/>
              <a:gd name="connsiteY70" fmla="*/ 829994 h 2437797"/>
              <a:gd name="connsiteX71" fmla="*/ 1712727 w 2216297"/>
              <a:gd name="connsiteY71" fmla="*/ 787791 h 2437797"/>
              <a:gd name="connsiteX72" fmla="*/ 1600185 w 2216297"/>
              <a:gd name="connsiteY72" fmla="*/ 703384 h 2437797"/>
              <a:gd name="connsiteX73" fmla="*/ 1572050 w 2216297"/>
              <a:gd name="connsiteY73" fmla="*/ 661181 h 2437797"/>
              <a:gd name="connsiteX74" fmla="*/ 1487644 w 2216297"/>
              <a:gd name="connsiteY74" fmla="*/ 633046 h 2437797"/>
              <a:gd name="connsiteX75" fmla="*/ 1403237 w 2216297"/>
              <a:gd name="connsiteY75" fmla="*/ 576775 h 2437797"/>
              <a:gd name="connsiteX76" fmla="*/ 1361034 w 2216297"/>
              <a:gd name="connsiteY76" fmla="*/ 548640 h 2437797"/>
              <a:gd name="connsiteX77" fmla="*/ 1304764 w 2216297"/>
              <a:gd name="connsiteY77" fmla="*/ 478301 h 2437797"/>
              <a:gd name="connsiteX78" fmla="*/ 1192222 w 2216297"/>
              <a:gd name="connsiteY78" fmla="*/ 379828 h 2437797"/>
              <a:gd name="connsiteX79" fmla="*/ 1164087 w 2216297"/>
              <a:gd name="connsiteY79" fmla="*/ 351692 h 2437797"/>
              <a:gd name="connsiteX80" fmla="*/ 1065613 w 2216297"/>
              <a:gd name="connsiteY80" fmla="*/ 309489 h 2437797"/>
              <a:gd name="connsiteX81" fmla="*/ 981207 w 2216297"/>
              <a:gd name="connsiteY81" fmla="*/ 239151 h 2437797"/>
              <a:gd name="connsiteX82" fmla="*/ 939004 w 2216297"/>
              <a:gd name="connsiteY82" fmla="*/ 225083 h 2437797"/>
              <a:gd name="connsiteX83" fmla="*/ 868665 w 2216297"/>
              <a:gd name="connsiteY83" fmla="*/ 182880 h 2437797"/>
              <a:gd name="connsiteX84" fmla="*/ 840530 w 2216297"/>
              <a:gd name="connsiteY84" fmla="*/ 154744 h 2437797"/>
              <a:gd name="connsiteX85" fmla="*/ 756124 w 2216297"/>
              <a:gd name="connsiteY85" fmla="*/ 126609 h 2437797"/>
              <a:gd name="connsiteX86" fmla="*/ 699853 w 2216297"/>
              <a:gd name="connsiteY86" fmla="*/ 98474 h 2437797"/>
              <a:gd name="connsiteX87" fmla="*/ 671717 w 2216297"/>
              <a:gd name="connsiteY87" fmla="*/ 70338 h 2437797"/>
              <a:gd name="connsiteX88" fmla="*/ 657650 w 2216297"/>
              <a:gd name="connsiteY88" fmla="*/ 28135 h 2437797"/>
              <a:gd name="connsiteX89" fmla="*/ 601379 w 2216297"/>
              <a:gd name="connsiteY89" fmla="*/ 0 h 24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216297" h="2437797">
                <a:moveTo>
                  <a:pt x="601379" y="84406"/>
                </a:moveTo>
                <a:cubicBezTo>
                  <a:pt x="592001" y="121920"/>
                  <a:pt x="581346" y="159138"/>
                  <a:pt x="573244" y="196948"/>
                </a:cubicBezTo>
                <a:cubicBezTo>
                  <a:pt x="567268" y="224838"/>
                  <a:pt x="566681" y="253836"/>
                  <a:pt x="559176" y="281354"/>
                </a:cubicBezTo>
                <a:cubicBezTo>
                  <a:pt x="552532" y="305716"/>
                  <a:pt x="540419" y="328246"/>
                  <a:pt x="531041" y="351692"/>
                </a:cubicBezTo>
                <a:cubicBezTo>
                  <a:pt x="521264" y="449464"/>
                  <a:pt x="525853" y="472145"/>
                  <a:pt x="502905" y="548640"/>
                </a:cubicBezTo>
                <a:cubicBezTo>
                  <a:pt x="494383" y="577046"/>
                  <a:pt x="495741" y="612076"/>
                  <a:pt x="474770" y="633046"/>
                </a:cubicBezTo>
                <a:lnTo>
                  <a:pt x="446634" y="661181"/>
                </a:lnTo>
                <a:cubicBezTo>
                  <a:pt x="441945" y="679938"/>
                  <a:pt x="440183" y="699681"/>
                  <a:pt x="432567" y="717452"/>
                </a:cubicBezTo>
                <a:cubicBezTo>
                  <a:pt x="374277" y="853462"/>
                  <a:pt x="430749" y="654376"/>
                  <a:pt x="390364" y="815926"/>
                </a:cubicBezTo>
                <a:cubicBezTo>
                  <a:pt x="385675" y="858129"/>
                  <a:pt x="382753" y="900566"/>
                  <a:pt x="376296" y="942535"/>
                </a:cubicBezTo>
                <a:cubicBezTo>
                  <a:pt x="373356" y="961644"/>
                  <a:pt x="366422" y="979932"/>
                  <a:pt x="362228" y="998806"/>
                </a:cubicBezTo>
                <a:cubicBezTo>
                  <a:pt x="357041" y="1022147"/>
                  <a:pt x="353348" y="1045803"/>
                  <a:pt x="348161" y="1069144"/>
                </a:cubicBezTo>
                <a:cubicBezTo>
                  <a:pt x="343967" y="1088018"/>
                  <a:pt x="339649" y="1106896"/>
                  <a:pt x="334093" y="1125415"/>
                </a:cubicBezTo>
                <a:cubicBezTo>
                  <a:pt x="325571" y="1153822"/>
                  <a:pt x="305957" y="1209821"/>
                  <a:pt x="305957" y="1209821"/>
                </a:cubicBezTo>
                <a:cubicBezTo>
                  <a:pt x="301268" y="1237957"/>
                  <a:pt x="301905" y="1267520"/>
                  <a:pt x="291890" y="1294228"/>
                </a:cubicBezTo>
                <a:cubicBezTo>
                  <a:pt x="287233" y="1306647"/>
                  <a:pt x="269141" y="1310243"/>
                  <a:pt x="263754" y="1322363"/>
                </a:cubicBezTo>
                <a:cubicBezTo>
                  <a:pt x="226561" y="1406048"/>
                  <a:pt x="242253" y="1422436"/>
                  <a:pt x="221551" y="1505243"/>
                </a:cubicBezTo>
                <a:cubicBezTo>
                  <a:pt x="214358" y="1534015"/>
                  <a:pt x="198292" y="1560395"/>
                  <a:pt x="193416" y="1589649"/>
                </a:cubicBezTo>
                <a:cubicBezTo>
                  <a:pt x="188727" y="1617784"/>
                  <a:pt x="186266" y="1646383"/>
                  <a:pt x="179348" y="1674055"/>
                </a:cubicBezTo>
                <a:cubicBezTo>
                  <a:pt x="172155" y="1702827"/>
                  <a:pt x="151213" y="1758461"/>
                  <a:pt x="151213" y="1758461"/>
                </a:cubicBezTo>
                <a:cubicBezTo>
                  <a:pt x="146524" y="1786597"/>
                  <a:pt x="143333" y="1815023"/>
                  <a:pt x="137145" y="1842868"/>
                </a:cubicBezTo>
                <a:cubicBezTo>
                  <a:pt x="133928" y="1857344"/>
                  <a:pt x="126979" y="1870765"/>
                  <a:pt x="123077" y="1885071"/>
                </a:cubicBezTo>
                <a:cubicBezTo>
                  <a:pt x="112903" y="1922377"/>
                  <a:pt x="102525" y="1959695"/>
                  <a:pt x="94942" y="1997612"/>
                </a:cubicBezTo>
                <a:cubicBezTo>
                  <a:pt x="85564" y="2044504"/>
                  <a:pt x="78405" y="2091896"/>
                  <a:pt x="66807" y="2138289"/>
                </a:cubicBezTo>
                <a:cubicBezTo>
                  <a:pt x="59614" y="2167061"/>
                  <a:pt x="48049" y="2194560"/>
                  <a:pt x="38671" y="2222695"/>
                </a:cubicBezTo>
                <a:lnTo>
                  <a:pt x="24604" y="2264898"/>
                </a:lnTo>
                <a:lnTo>
                  <a:pt x="10536" y="2307101"/>
                </a:lnTo>
                <a:cubicBezTo>
                  <a:pt x="15225" y="2344615"/>
                  <a:pt x="0" y="2390939"/>
                  <a:pt x="24604" y="2419643"/>
                </a:cubicBezTo>
                <a:cubicBezTo>
                  <a:pt x="40165" y="2437797"/>
                  <a:pt x="72554" y="2413971"/>
                  <a:pt x="94942" y="2405575"/>
                </a:cubicBezTo>
                <a:cubicBezTo>
                  <a:pt x="123337" y="2394927"/>
                  <a:pt x="144680" y="2369905"/>
                  <a:pt x="165281" y="2349304"/>
                </a:cubicBezTo>
                <a:cubicBezTo>
                  <a:pt x="169970" y="2335236"/>
                  <a:pt x="168863" y="2317586"/>
                  <a:pt x="179348" y="2307101"/>
                </a:cubicBezTo>
                <a:cubicBezTo>
                  <a:pt x="189833" y="2296616"/>
                  <a:pt x="208588" y="2300235"/>
                  <a:pt x="221551" y="2293034"/>
                </a:cubicBezTo>
                <a:cubicBezTo>
                  <a:pt x="251110" y="2276612"/>
                  <a:pt x="273878" y="2247456"/>
                  <a:pt x="305957" y="2236763"/>
                </a:cubicBezTo>
                <a:lnTo>
                  <a:pt x="516973" y="2166424"/>
                </a:lnTo>
                <a:lnTo>
                  <a:pt x="601379" y="2138289"/>
                </a:lnTo>
                <a:cubicBezTo>
                  <a:pt x="615447" y="2133600"/>
                  <a:pt x="629041" y="2127129"/>
                  <a:pt x="643582" y="2124221"/>
                </a:cubicBezTo>
                <a:lnTo>
                  <a:pt x="713921" y="2110154"/>
                </a:lnTo>
                <a:cubicBezTo>
                  <a:pt x="723299" y="2100775"/>
                  <a:pt x="731020" y="2089375"/>
                  <a:pt x="742056" y="2082018"/>
                </a:cubicBezTo>
                <a:cubicBezTo>
                  <a:pt x="776820" y="2058842"/>
                  <a:pt x="803019" y="2052319"/>
                  <a:pt x="840530" y="2039815"/>
                </a:cubicBezTo>
                <a:cubicBezTo>
                  <a:pt x="853310" y="2020644"/>
                  <a:pt x="874526" y="1982842"/>
                  <a:pt x="896801" y="1969477"/>
                </a:cubicBezTo>
                <a:cubicBezTo>
                  <a:pt x="909517" y="1961848"/>
                  <a:pt x="924936" y="1960098"/>
                  <a:pt x="939004" y="1955409"/>
                </a:cubicBezTo>
                <a:cubicBezTo>
                  <a:pt x="948382" y="1941341"/>
                  <a:pt x="953937" y="1923768"/>
                  <a:pt x="967139" y="1913206"/>
                </a:cubicBezTo>
                <a:cubicBezTo>
                  <a:pt x="978718" y="1903943"/>
                  <a:pt x="996079" y="1905770"/>
                  <a:pt x="1009342" y="1899138"/>
                </a:cubicBezTo>
                <a:cubicBezTo>
                  <a:pt x="1024464" y="1891577"/>
                  <a:pt x="1036005" y="1877663"/>
                  <a:pt x="1051545" y="1871003"/>
                </a:cubicBezTo>
                <a:cubicBezTo>
                  <a:pt x="1069316" y="1863387"/>
                  <a:pt x="1089226" y="1862246"/>
                  <a:pt x="1107816" y="1856935"/>
                </a:cubicBezTo>
                <a:cubicBezTo>
                  <a:pt x="1122074" y="1852861"/>
                  <a:pt x="1136389" y="1848709"/>
                  <a:pt x="1150019" y="1842868"/>
                </a:cubicBezTo>
                <a:cubicBezTo>
                  <a:pt x="1322642" y="1768887"/>
                  <a:pt x="1107228" y="1857230"/>
                  <a:pt x="1248493" y="1786597"/>
                </a:cubicBezTo>
                <a:cubicBezTo>
                  <a:pt x="1261756" y="1779965"/>
                  <a:pt x="1277433" y="1779161"/>
                  <a:pt x="1290696" y="1772529"/>
                </a:cubicBezTo>
                <a:cubicBezTo>
                  <a:pt x="1305818" y="1764968"/>
                  <a:pt x="1320062" y="1755397"/>
                  <a:pt x="1332899" y="1744394"/>
                </a:cubicBezTo>
                <a:cubicBezTo>
                  <a:pt x="1353039" y="1727131"/>
                  <a:pt x="1364005" y="1696512"/>
                  <a:pt x="1389170" y="1688123"/>
                </a:cubicBezTo>
                <a:cubicBezTo>
                  <a:pt x="1403238" y="1683434"/>
                  <a:pt x="1418110" y="1680687"/>
                  <a:pt x="1431373" y="1674055"/>
                </a:cubicBezTo>
                <a:cubicBezTo>
                  <a:pt x="1446495" y="1666494"/>
                  <a:pt x="1458036" y="1652580"/>
                  <a:pt x="1473576" y="1645920"/>
                </a:cubicBezTo>
                <a:cubicBezTo>
                  <a:pt x="1491347" y="1638304"/>
                  <a:pt x="1511328" y="1637408"/>
                  <a:pt x="1529847" y="1631852"/>
                </a:cubicBezTo>
                <a:cubicBezTo>
                  <a:pt x="1558253" y="1623330"/>
                  <a:pt x="1614253" y="1603717"/>
                  <a:pt x="1614253" y="1603717"/>
                </a:cubicBezTo>
                <a:cubicBezTo>
                  <a:pt x="1699420" y="1518549"/>
                  <a:pt x="1654934" y="1548206"/>
                  <a:pt x="1740862" y="1505243"/>
                </a:cubicBezTo>
                <a:cubicBezTo>
                  <a:pt x="1754930" y="1491175"/>
                  <a:pt x="1767782" y="1475776"/>
                  <a:pt x="1783065" y="1463040"/>
                </a:cubicBezTo>
                <a:cubicBezTo>
                  <a:pt x="1796054" y="1452216"/>
                  <a:pt x="1813313" y="1446859"/>
                  <a:pt x="1825268" y="1434904"/>
                </a:cubicBezTo>
                <a:cubicBezTo>
                  <a:pt x="1888898" y="1371274"/>
                  <a:pt x="1813448" y="1406019"/>
                  <a:pt x="1895607" y="1378634"/>
                </a:cubicBezTo>
                <a:cubicBezTo>
                  <a:pt x="1966893" y="1307345"/>
                  <a:pt x="1874638" y="1391215"/>
                  <a:pt x="1965945" y="1336431"/>
                </a:cubicBezTo>
                <a:cubicBezTo>
                  <a:pt x="1977318" y="1329607"/>
                  <a:pt x="1982708" y="1315119"/>
                  <a:pt x="1994081" y="1308295"/>
                </a:cubicBezTo>
                <a:cubicBezTo>
                  <a:pt x="2008493" y="1299648"/>
                  <a:pt x="2082048" y="1282787"/>
                  <a:pt x="2092554" y="1280160"/>
                </a:cubicBezTo>
                <a:cubicBezTo>
                  <a:pt x="2101933" y="1270781"/>
                  <a:pt x="2108827" y="1257956"/>
                  <a:pt x="2120690" y="1252024"/>
                </a:cubicBezTo>
                <a:cubicBezTo>
                  <a:pt x="2147216" y="1238761"/>
                  <a:pt x="2205096" y="1223889"/>
                  <a:pt x="2205096" y="1223889"/>
                </a:cubicBezTo>
                <a:cubicBezTo>
                  <a:pt x="2142174" y="1129505"/>
                  <a:pt x="2216297" y="1221978"/>
                  <a:pt x="2134757" y="1167618"/>
                </a:cubicBezTo>
                <a:cubicBezTo>
                  <a:pt x="2118204" y="1156582"/>
                  <a:pt x="2108743" y="1136979"/>
                  <a:pt x="2092554" y="1125415"/>
                </a:cubicBezTo>
                <a:cubicBezTo>
                  <a:pt x="2075490" y="1113226"/>
                  <a:pt x="2052837" y="1110155"/>
                  <a:pt x="2036284" y="1097280"/>
                </a:cubicBezTo>
                <a:cubicBezTo>
                  <a:pt x="1914808" y="1002799"/>
                  <a:pt x="2004316" y="1060745"/>
                  <a:pt x="1937810" y="984738"/>
                </a:cubicBezTo>
                <a:cubicBezTo>
                  <a:pt x="1915975" y="959784"/>
                  <a:pt x="1898927" y="924886"/>
                  <a:pt x="1867471" y="914400"/>
                </a:cubicBezTo>
                <a:lnTo>
                  <a:pt x="1825268" y="900332"/>
                </a:lnTo>
                <a:cubicBezTo>
                  <a:pt x="1811200" y="886264"/>
                  <a:pt x="1798349" y="870865"/>
                  <a:pt x="1783065" y="858129"/>
                </a:cubicBezTo>
                <a:cubicBezTo>
                  <a:pt x="1770077" y="847305"/>
                  <a:pt x="1752817" y="841949"/>
                  <a:pt x="1740862" y="829994"/>
                </a:cubicBezTo>
                <a:cubicBezTo>
                  <a:pt x="1728907" y="818039"/>
                  <a:pt x="1723860" y="800515"/>
                  <a:pt x="1712727" y="787791"/>
                </a:cubicBezTo>
                <a:cubicBezTo>
                  <a:pt x="1646166" y="711721"/>
                  <a:pt x="1667466" y="725811"/>
                  <a:pt x="1600185" y="703384"/>
                </a:cubicBezTo>
                <a:cubicBezTo>
                  <a:pt x="1590807" y="689316"/>
                  <a:pt x="1586387" y="670142"/>
                  <a:pt x="1572050" y="661181"/>
                </a:cubicBezTo>
                <a:cubicBezTo>
                  <a:pt x="1546901" y="645463"/>
                  <a:pt x="1512320" y="649497"/>
                  <a:pt x="1487644" y="633046"/>
                </a:cubicBezTo>
                <a:lnTo>
                  <a:pt x="1403237" y="576775"/>
                </a:lnTo>
                <a:cubicBezTo>
                  <a:pt x="1389169" y="567397"/>
                  <a:pt x="1372989" y="560595"/>
                  <a:pt x="1361034" y="548640"/>
                </a:cubicBezTo>
                <a:cubicBezTo>
                  <a:pt x="1251312" y="438914"/>
                  <a:pt x="1429019" y="620306"/>
                  <a:pt x="1304764" y="478301"/>
                </a:cubicBezTo>
                <a:cubicBezTo>
                  <a:pt x="1203524" y="362599"/>
                  <a:pt x="1271674" y="443391"/>
                  <a:pt x="1192222" y="379828"/>
                </a:cubicBezTo>
                <a:cubicBezTo>
                  <a:pt x="1181865" y="371542"/>
                  <a:pt x="1175123" y="359049"/>
                  <a:pt x="1164087" y="351692"/>
                </a:cubicBezTo>
                <a:cubicBezTo>
                  <a:pt x="1129323" y="328516"/>
                  <a:pt x="1103124" y="321993"/>
                  <a:pt x="1065613" y="309489"/>
                </a:cubicBezTo>
                <a:cubicBezTo>
                  <a:pt x="1036664" y="280541"/>
                  <a:pt x="1020218" y="261443"/>
                  <a:pt x="981207" y="239151"/>
                </a:cubicBezTo>
                <a:cubicBezTo>
                  <a:pt x="968332" y="231794"/>
                  <a:pt x="953072" y="229772"/>
                  <a:pt x="939004" y="225083"/>
                </a:cubicBezTo>
                <a:cubicBezTo>
                  <a:pt x="867709" y="153791"/>
                  <a:pt x="959980" y="237671"/>
                  <a:pt x="868665" y="182880"/>
                </a:cubicBezTo>
                <a:cubicBezTo>
                  <a:pt x="857292" y="176056"/>
                  <a:pt x="852393" y="160676"/>
                  <a:pt x="840530" y="154744"/>
                </a:cubicBezTo>
                <a:cubicBezTo>
                  <a:pt x="814004" y="141481"/>
                  <a:pt x="782650" y="139872"/>
                  <a:pt x="756124" y="126609"/>
                </a:cubicBezTo>
                <a:lnTo>
                  <a:pt x="699853" y="98474"/>
                </a:lnTo>
                <a:cubicBezTo>
                  <a:pt x="690474" y="89095"/>
                  <a:pt x="678541" y="81711"/>
                  <a:pt x="671717" y="70338"/>
                </a:cubicBezTo>
                <a:cubicBezTo>
                  <a:pt x="664088" y="57623"/>
                  <a:pt x="668135" y="38620"/>
                  <a:pt x="657650" y="28135"/>
                </a:cubicBezTo>
                <a:cubicBezTo>
                  <a:pt x="642821" y="13306"/>
                  <a:pt x="601379" y="0"/>
                  <a:pt x="601379" y="0"/>
                </a:cubicBezTo>
              </a:path>
            </a:pathLst>
          </a:custGeom>
          <a:solidFill>
            <a:srgbClr val="FF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3505200"/>
            <a:ext cx="9048750" cy="310854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এখন  </a:t>
            </a:r>
            <a:r>
              <a:rPr lang="bn-BD" sz="2800" dirty="0" smtClean="0">
                <a:latin typeface="Times New Roman"/>
                <a:ea typeface="SimSun"/>
                <a:cs typeface="NikoshBAN" pitchFamily="2" charset="0"/>
              </a:rPr>
              <a:t>∆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AOB</a:t>
            </a:r>
            <a:r>
              <a:rPr lang="bn-BD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∆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COD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এ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9900"/>
                </a:solidFill>
              </a:rPr>
              <a:t>∠</a:t>
            </a:r>
            <a:r>
              <a:rPr lang="en-US" sz="2800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bn-BD" sz="2800" dirty="0" smtClean="0">
                <a:solidFill>
                  <a:srgbClr val="009900"/>
                </a:solidFill>
                <a:latin typeface="Times New Roman" pitchFamily="18" charset="0"/>
              </a:rPr>
              <a:t>AB</a:t>
            </a:r>
            <a:r>
              <a:rPr lang="en-US" sz="2800" dirty="0" smtClean="0">
                <a:solidFill>
                  <a:srgbClr val="009900"/>
                </a:solidFill>
                <a:latin typeface="Times New Roman" pitchFamily="18" charset="0"/>
              </a:rPr>
              <a:t> </a:t>
            </a:r>
            <a:r>
              <a:rPr lang="bn-BD" sz="2800" b="1" dirty="0" smtClea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∠</a:t>
            </a:r>
            <a:r>
              <a:rPr lang="en-US" sz="2800" b="1" i="1" dirty="0">
                <a:solidFill>
                  <a:srgbClr val="00B050"/>
                </a:solidFill>
                <a:latin typeface="Times New Roman" pitchFamily="18" charset="0"/>
              </a:rPr>
              <a:t>OCD, </a:t>
            </a:r>
            <a:r>
              <a:rPr lang="en-US" sz="2800" dirty="0">
                <a:solidFill>
                  <a:srgbClr val="FF0000"/>
                </a:solidFill>
              </a:rPr>
              <a:t>∠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bn-BD" sz="2800" dirty="0" smtClean="0">
                <a:solidFill>
                  <a:srgbClr val="FF0000"/>
                </a:solidFill>
                <a:latin typeface="Times New Roman" pitchFamily="18" charset="0"/>
              </a:rPr>
              <a:t>BA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bn-BD" sz="2800" b="1" dirty="0" smtClea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∠</a:t>
            </a: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</a:rPr>
              <a:t>ODC</a:t>
            </a:r>
            <a:r>
              <a:rPr lang="en-US" sz="28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  <a:p>
            <a:pPr algn="ctr"/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AB=DC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smtClean="0">
                <a:latin typeface="Times New Roman"/>
                <a:ea typeface="SimSun"/>
                <a:cs typeface="Times New Roman"/>
              </a:rPr>
              <a:t>∆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AOB </a:t>
            </a:r>
            <a:r>
              <a:rPr lang="en-US" sz="3200" b="1" i="1" dirty="0" smtClean="0">
                <a:solidFill>
                  <a:srgbClr val="FF0000"/>
                </a:solidFill>
                <a:latin typeface="SimSun"/>
                <a:ea typeface="SimSun"/>
                <a:cs typeface="Times New Roman" pitchFamily="18" charset="0"/>
              </a:rPr>
              <a:t>≌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/>
                <a:ea typeface="SimSun"/>
                <a:cs typeface="Times New Roman"/>
              </a:rPr>
              <a:t>∆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COD</a:t>
            </a:r>
          </a:p>
          <a:p>
            <a:pPr algn="ctr"/>
            <a:r>
              <a:rPr lang="en-US" sz="3200" i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অতএব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 = CO  BO = DO(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প্রমাণিত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  <p:bldP spid="38" grpId="0"/>
      <p:bldP spid="39" grpId="0"/>
      <p:bldP spid="40" grpId="0"/>
      <p:bldP spid="43" grpId="0" animBg="1"/>
      <p:bldP spid="44" grpId="0" animBg="1"/>
      <p:bldP spid="45" grpId="0"/>
      <p:bldP spid="48" grpId="0"/>
      <p:bldP spid="49" grpId="0"/>
      <p:bldP spid="53" grpId="0" animBg="1"/>
      <p:bldP spid="53" grpId="1" animBg="1"/>
      <p:bldP spid="54" grpId="0" animBg="1"/>
      <p:bldP spid="5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5346" y="1600200"/>
            <a:ext cx="69342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u="sng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b="1" i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সামান্তরিকের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কর্ণদ্বয়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পরস্পরকে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খণ্ডিত</a:t>
            </a:r>
            <a:r>
              <a:rPr lang="en-US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? 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20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828799"/>
            <a:ext cx="75438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u="sng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i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i="1" u="sng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i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জোড়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উপপাদ্যটির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একান্তর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অনুরূপ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উপপাদ্যটির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সাধারন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নির্বচন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7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199" y="1828800"/>
            <a:ext cx="861752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u="sng" dirty="0" err="1" smtClean="0">
                <a:solidFill>
                  <a:srgbClr val="FF0000"/>
                </a:solidFill>
              </a:rPr>
              <a:t>বাড়ির</a:t>
            </a:r>
            <a:r>
              <a:rPr lang="en-US" sz="4800" i="1" u="sng" dirty="0" smtClean="0">
                <a:solidFill>
                  <a:srgbClr val="FF0000"/>
                </a:solidFill>
              </a:rPr>
              <a:t> </a:t>
            </a:r>
            <a:r>
              <a:rPr lang="en-US" sz="4800" i="1" u="sng" dirty="0" err="1" smtClean="0">
                <a:solidFill>
                  <a:srgbClr val="FF0000"/>
                </a:solidFill>
              </a:rPr>
              <a:t>কাজ</a:t>
            </a:r>
            <a:endParaRPr lang="en-US" sz="4800" i="1" u="sng" dirty="0" smtClean="0">
              <a:solidFill>
                <a:srgbClr val="FF0000"/>
              </a:solidFill>
            </a:endParaRPr>
          </a:p>
          <a:p>
            <a:r>
              <a:rPr lang="bn-BD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প্রমাণ </a:t>
            </a:r>
            <a:r>
              <a:rPr lang="bn-BD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কর যে, চতুর্ভুজের কর্ণদ্বয় পরস্পরকে </a:t>
            </a:r>
            <a:r>
              <a:rPr lang="en-US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b="1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সমদ্বিখন্ডিত </a:t>
            </a:r>
            <a:r>
              <a:rPr lang="bn-BD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করলে তা একটি সামান্তরিক</a:t>
            </a:r>
            <a:r>
              <a:rPr lang="en-US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4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0200" y="42672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F08DB-D38C-4CF2-BDDC-5A31F90F335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864</TotalTime>
  <Words>299</Words>
  <Application>Microsoft Office PowerPoint</Application>
  <PresentationFormat>On-screen Show (4:3)</PresentationFormat>
  <Paragraphs>87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HP</cp:lastModifiedBy>
  <cp:revision>160</cp:revision>
  <dcterms:created xsi:type="dcterms:W3CDTF">2014-01-17T04:28:58Z</dcterms:created>
  <dcterms:modified xsi:type="dcterms:W3CDTF">2021-06-04T04:01:53Z</dcterms:modified>
</cp:coreProperties>
</file>