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73A6D-EBF8-416E-AF52-AAB17A55D23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57C093-364B-4FC8-9F4E-C53CFFB84AB0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গণতান্ত্রিক নেতৃত্ব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E1CDB65-D260-439B-A7F3-1817F9CE6492}" type="parTrans" cxnId="{CA4CEB0A-2A3F-45B0-AE07-F4831DBE2B7D}">
      <dgm:prSet/>
      <dgm:spPr/>
      <dgm:t>
        <a:bodyPr/>
        <a:lstStyle/>
        <a:p>
          <a:endParaRPr lang="en-US"/>
        </a:p>
      </dgm:t>
    </dgm:pt>
    <dgm:pt modelId="{AE7B3DF1-9443-457D-AA2B-1B8BDDBC9395}" type="sibTrans" cxnId="{CA4CEB0A-2A3F-45B0-AE07-F4831DBE2B7D}">
      <dgm:prSet/>
      <dgm:spPr/>
      <dgm:t>
        <a:bodyPr/>
        <a:lstStyle/>
        <a:p>
          <a:endParaRPr lang="en-US"/>
        </a:p>
      </dgm:t>
    </dgm:pt>
    <dgm:pt modelId="{75D21D71-B0C7-4306-9C11-DDAED0A0AE3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স্বৈরতান্ত্রিক  নেতৃত্ব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5E0ADB7-DFB4-4698-8605-81EA2C724654}" type="parTrans" cxnId="{D24DEA65-DDC3-4849-BF8E-65184F21F2BE}">
      <dgm:prSet/>
      <dgm:spPr/>
      <dgm:t>
        <a:bodyPr/>
        <a:lstStyle/>
        <a:p>
          <a:endParaRPr lang="en-US"/>
        </a:p>
      </dgm:t>
    </dgm:pt>
    <dgm:pt modelId="{9A8F6900-E165-408F-A11C-6DAAEAF20D1C}" type="sibTrans" cxnId="{D24DEA65-DDC3-4849-BF8E-65184F21F2BE}">
      <dgm:prSet/>
      <dgm:spPr/>
      <dgm:t>
        <a:bodyPr/>
        <a:lstStyle/>
        <a:p>
          <a:endParaRPr lang="en-US"/>
        </a:p>
      </dgm:t>
    </dgm:pt>
    <dgm:pt modelId="{1C35F3F1-5D0D-4FD5-B898-3D0252D24E0D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মুক্ত নেতৃত্ব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08657AC-9C3E-445D-8A1F-FD159D0250EB}" type="parTrans" cxnId="{ABB67925-78EC-435F-B43F-5205A8A3DBD1}">
      <dgm:prSet/>
      <dgm:spPr/>
      <dgm:t>
        <a:bodyPr/>
        <a:lstStyle/>
        <a:p>
          <a:endParaRPr lang="en-US"/>
        </a:p>
      </dgm:t>
    </dgm:pt>
    <dgm:pt modelId="{10EB7AA1-D2EC-4D8D-B757-67C9BB80927E}" type="sibTrans" cxnId="{ABB67925-78EC-435F-B43F-5205A8A3DBD1}">
      <dgm:prSet/>
      <dgm:spPr/>
      <dgm:t>
        <a:bodyPr/>
        <a:lstStyle/>
        <a:p>
          <a:endParaRPr lang="en-US"/>
        </a:p>
      </dgm:t>
    </dgm:pt>
    <dgm:pt modelId="{29CC5A81-97C3-4816-909D-F2FE547C0C73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আমলাতান্ত্রিক নেতৃত্ব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A649BDD-FE78-4B74-AA88-FCB4DEFEB99E}" type="parTrans" cxnId="{7D1DB559-94CE-47F3-BF10-857BF6800C41}">
      <dgm:prSet/>
      <dgm:spPr/>
      <dgm:t>
        <a:bodyPr/>
        <a:lstStyle/>
        <a:p>
          <a:endParaRPr lang="en-US"/>
        </a:p>
      </dgm:t>
    </dgm:pt>
    <dgm:pt modelId="{69AC8714-909B-4DD9-9D78-D1957401BDF4}" type="sibTrans" cxnId="{7D1DB559-94CE-47F3-BF10-857BF6800C41}">
      <dgm:prSet/>
      <dgm:spPr/>
      <dgm:t>
        <a:bodyPr/>
        <a:lstStyle/>
        <a:p>
          <a:endParaRPr lang="en-US"/>
        </a:p>
      </dgm:t>
    </dgm:pt>
    <dgm:pt modelId="{07628448-CA21-417F-BB8D-B2309C7D0416}" type="pres">
      <dgm:prSet presAssocID="{9C273A6D-EBF8-416E-AF52-AAB17A55D236}" presName="cycle" presStyleCnt="0">
        <dgm:presLayoutVars>
          <dgm:dir/>
          <dgm:resizeHandles val="exact"/>
        </dgm:presLayoutVars>
      </dgm:prSet>
      <dgm:spPr/>
    </dgm:pt>
    <dgm:pt modelId="{45CC6F86-263D-4193-896B-61135276C759}" type="pres">
      <dgm:prSet presAssocID="{C957C093-364B-4FC8-9F4E-C53CFFB84AB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FD353-D5DF-4EF0-BFC8-9931C911DE03}" type="pres">
      <dgm:prSet presAssocID="{C957C093-364B-4FC8-9F4E-C53CFFB84AB0}" presName="spNode" presStyleCnt="0"/>
      <dgm:spPr/>
    </dgm:pt>
    <dgm:pt modelId="{E46CE084-9B3D-4BA8-AFB3-8E9F455283AF}" type="pres">
      <dgm:prSet presAssocID="{AE7B3DF1-9443-457D-AA2B-1B8BDDBC9395}" presName="sibTrans" presStyleLbl="sibTrans1D1" presStyleIdx="0" presStyleCnt="4"/>
      <dgm:spPr/>
    </dgm:pt>
    <dgm:pt modelId="{8BD9AA9D-F2D3-4D4D-BEE5-044DC3C0819F}" type="pres">
      <dgm:prSet presAssocID="{75D21D71-B0C7-4306-9C11-DDAED0A0AE3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35BE1-258E-4638-8E8B-2FA90B8E3504}" type="pres">
      <dgm:prSet presAssocID="{75D21D71-B0C7-4306-9C11-DDAED0A0AE32}" presName="spNode" presStyleCnt="0"/>
      <dgm:spPr/>
    </dgm:pt>
    <dgm:pt modelId="{BF212644-6FCC-4419-8C23-0BC9D5A8A901}" type="pres">
      <dgm:prSet presAssocID="{9A8F6900-E165-408F-A11C-6DAAEAF20D1C}" presName="sibTrans" presStyleLbl="sibTrans1D1" presStyleIdx="1" presStyleCnt="4"/>
      <dgm:spPr/>
    </dgm:pt>
    <dgm:pt modelId="{A6D7CE59-C329-4504-B9C6-4009B985F7F7}" type="pres">
      <dgm:prSet presAssocID="{1C35F3F1-5D0D-4FD5-B898-3D0252D24E0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99BD3-16DD-4194-81CF-B67D23F6AEFA}" type="pres">
      <dgm:prSet presAssocID="{1C35F3F1-5D0D-4FD5-B898-3D0252D24E0D}" presName="spNode" presStyleCnt="0"/>
      <dgm:spPr/>
    </dgm:pt>
    <dgm:pt modelId="{DA027A7E-846B-4F59-9E7A-CBF5A294CA8A}" type="pres">
      <dgm:prSet presAssocID="{10EB7AA1-D2EC-4D8D-B757-67C9BB80927E}" presName="sibTrans" presStyleLbl="sibTrans1D1" presStyleIdx="2" presStyleCnt="4"/>
      <dgm:spPr/>
    </dgm:pt>
    <dgm:pt modelId="{912D5080-F75E-4907-A483-0DA312E76050}" type="pres">
      <dgm:prSet presAssocID="{29CC5A81-97C3-4816-909D-F2FE547C0C7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E3AEC-C073-4858-B710-F690F9198E3B}" type="pres">
      <dgm:prSet presAssocID="{29CC5A81-97C3-4816-909D-F2FE547C0C73}" presName="spNode" presStyleCnt="0"/>
      <dgm:spPr/>
    </dgm:pt>
    <dgm:pt modelId="{C8AF10D0-2D27-4F64-8B42-EF935703B8D4}" type="pres">
      <dgm:prSet presAssocID="{69AC8714-909B-4DD9-9D78-D1957401BDF4}" presName="sibTrans" presStyleLbl="sibTrans1D1" presStyleIdx="3" presStyleCnt="4"/>
      <dgm:spPr/>
    </dgm:pt>
  </dgm:ptLst>
  <dgm:cxnLst>
    <dgm:cxn modelId="{B16929BC-3B27-4307-BE73-961E8671667C}" type="presOf" srcId="{C957C093-364B-4FC8-9F4E-C53CFFB84AB0}" destId="{45CC6F86-263D-4193-896B-61135276C759}" srcOrd="0" destOrd="0" presId="urn:microsoft.com/office/officeart/2005/8/layout/cycle6"/>
    <dgm:cxn modelId="{7D1DB559-94CE-47F3-BF10-857BF6800C41}" srcId="{9C273A6D-EBF8-416E-AF52-AAB17A55D236}" destId="{29CC5A81-97C3-4816-909D-F2FE547C0C73}" srcOrd="3" destOrd="0" parTransId="{9A649BDD-FE78-4B74-AA88-FCB4DEFEB99E}" sibTransId="{69AC8714-909B-4DD9-9D78-D1957401BDF4}"/>
    <dgm:cxn modelId="{7C72041D-805F-4DFC-9064-8ACD7DD451BE}" type="presOf" srcId="{69AC8714-909B-4DD9-9D78-D1957401BDF4}" destId="{C8AF10D0-2D27-4F64-8B42-EF935703B8D4}" srcOrd="0" destOrd="0" presId="urn:microsoft.com/office/officeart/2005/8/layout/cycle6"/>
    <dgm:cxn modelId="{ABB67925-78EC-435F-B43F-5205A8A3DBD1}" srcId="{9C273A6D-EBF8-416E-AF52-AAB17A55D236}" destId="{1C35F3F1-5D0D-4FD5-B898-3D0252D24E0D}" srcOrd="2" destOrd="0" parTransId="{608657AC-9C3E-445D-8A1F-FD159D0250EB}" sibTransId="{10EB7AA1-D2EC-4D8D-B757-67C9BB80927E}"/>
    <dgm:cxn modelId="{D24DEA65-DDC3-4849-BF8E-65184F21F2BE}" srcId="{9C273A6D-EBF8-416E-AF52-AAB17A55D236}" destId="{75D21D71-B0C7-4306-9C11-DDAED0A0AE32}" srcOrd="1" destOrd="0" parTransId="{75E0ADB7-DFB4-4698-8605-81EA2C724654}" sibTransId="{9A8F6900-E165-408F-A11C-6DAAEAF20D1C}"/>
    <dgm:cxn modelId="{B2F4FBF8-BD92-47C2-87E0-E19C414F978D}" type="presOf" srcId="{29CC5A81-97C3-4816-909D-F2FE547C0C73}" destId="{912D5080-F75E-4907-A483-0DA312E76050}" srcOrd="0" destOrd="0" presId="urn:microsoft.com/office/officeart/2005/8/layout/cycle6"/>
    <dgm:cxn modelId="{DCF739BF-0B95-44F8-A0AF-31240DCF3E26}" type="presOf" srcId="{AE7B3DF1-9443-457D-AA2B-1B8BDDBC9395}" destId="{E46CE084-9B3D-4BA8-AFB3-8E9F455283AF}" srcOrd="0" destOrd="0" presId="urn:microsoft.com/office/officeart/2005/8/layout/cycle6"/>
    <dgm:cxn modelId="{E4D7D52E-6021-4BFB-B322-52ADFB30EFAD}" type="presOf" srcId="{75D21D71-B0C7-4306-9C11-DDAED0A0AE32}" destId="{8BD9AA9D-F2D3-4D4D-BEE5-044DC3C0819F}" srcOrd="0" destOrd="0" presId="urn:microsoft.com/office/officeart/2005/8/layout/cycle6"/>
    <dgm:cxn modelId="{D00E9E24-A291-4167-95EF-23625DE38298}" type="presOf" srcId="{1C35F3F1-5D0D-4FD5-B898-3D0252D24E0D}" destId="{A6D7CE59-C329-4504-B9C6-4009B985F7F7}" srcOrd="0" destOrd="0" presId="urn:microsoft.com/office/officeart/2005/8/layout/cycle6"/>
    <dgm:cxn modelId="{CA4CEB0A-2A3F-45B0-AE07-F4831DBE2B7D}" srcId="{9C273A6D-EBF8-416E-AF52-AAB17A55D236}" destId="{C957C093-364B-4FC8-9F4E-C53CFFB84AB0}" srcOrd="0" destOrd="0" parTransId="{6E1CDB65-D260-439B-A7F3-1817F9CE6492}" sibTransId="{AE7B3DF1-9443-457D-AA2B-1B8BDDBC9395}"/>
    <dgm:cxn modelId="{94960C2B-B498-4510-AB48-8B29406DC50E}" type="presOf" srcId="{9C273A6D-EBF8-416E-AF52-AAB17A55D236}" destId="{07628448-CA21-417F-BB8D-B2309C7D0416}" srcOrd="0" destOrd="0" presId="urn:microsoft.com/office/officeart/2005/8/layout/cycle6"/>
    <dgm:cxn modelId="{693F1CAB-5657-4F05-82DF-B098776FFF43}" type="presOf" srcId="{9A8F6900-E165-408F-A11C-6DAAEAF20D1C}" destId="{BF212644-6FCC-4419-8C23-0BC9D5A8A901}" srcOrd="0" destOrd="0" presId="urn:microsoft.com/office/officeart/2005/8/layout/cycle6"/>
    <dgm:cxn modelId="{ECF03733-B40D-4F76-BB70-74808B10540E}" type="presOf" srcId="{10EB7AA1-D2EC-4D8D-B757-67C9BB80927E}" destId="{DA027A7E-846B-4F59-9E7A-CBF5A294CA8A}" srcOrd="0" destOrd="0" presId="urn:microsoft.com/office/officeart/2005/8/layout/cycle6"/>
    <dgm:cxn modelId="{15E17C69-7F81-42FC-A6AC-E8B070BFE2AB}" type="presParOf" srcId="{07628448-CA21-417F-BB8D-B2309C7D0416}" destId="{45CC6F86-263D-4193-896B-61135276C759}" srcOrd="0" destOrd="0" presId="urn:microsoft.com/office/officeart/2005/8/layout/cycle6"/>
    <dgm:cxn modelId="{4DC7515F-5231-4BFA-A058-14C206FCDB5F}" type="presParOf" srcId="{07628448-CA21-417F-BB8D-B2309C7D0416}" destId="{E55FD353-D5DF-4EF0-BFC8-9931C911DE03}" srcOrd="1" destOrd="0" presId="urn:microsoft.com/office/officeart/2005/8/layout/cycle6"/>
    <dgm:cxn modelId="{F9D8860B-11E8-42D9-A824-D701B920422A}" type="presParOf" srcId="{07628448-CA21-417F-BB8D-B2309C7D0416}" destId="{E46CE084-9B3D-4BA8-AFB3-8E9F455283AF}" srcOrd="2" destOrd="0" presId="urn:microsoft.com/office/officeart/2005/8/layout/cycle6"/>
    <dgm:cxn modelId="{21788EE0-2F4D-497A-A8E0-358A92549B3F}" type="presParOf" srcId="{07628448-CA21-417F-BB8D-B2309C7D0416}" destId="{8BD9AA9D-F2D3-4D4D-BEE5-044DC3C0819F}" srcOrd="3" destOrd="0" presId="urn:microsoft.com/office/officeart/2005/8/layout/cycle6"/>
    <dgm:cxn modelId="{A3501FFB-AC53-4562-9AD0-7657E7C8C2AE}" type="presParOf" srcId="{07628448-CA21-417F-BB8D-B2309C7D0416}" destId="{47F35BE1-258E-4638-8E8B-2FA90B8E3504}" srcOrd="4" destOrd="0" presId="urn:microsoft.com/office/officeart/2005/8/layout/cycle6"/>
    <dgm:cxn modelId="{F02FD804-0FF3-4F9E-B8B2-EB0194A4CC3E}" type="presParOf" srcId="{07628448-CA21-417F-BB8D-B2309C7D0416}" destId="{BF212644-6FCC-4419-8C23-0BC9D5A8A901}" srcOrd="5" destOrd="0" presId="urn:microsoft.com/office/officeart/2005/8/layout/cycle6"/>
    <dgm:cxn modelId="{E1459CB6-4443-4FD3-8C11-8CE3E2D77535}" type="presParOf" srcId="{07628448-CA21-417F-BB8D-B2309C7D0416}" destId="{A6D7CE59-C329-4504-B9C6-4009B985F7F7}" srcOrd="6" destOrd="0" presId="urn:microsoft.com/office/officeart/2005/8/layout/cycle6"/>
    <dgm:cxn modelId="{8B273BC1-7E48-49F8-A07C-CAD75623A53E}" type="presParOf" srcId="{07628448-CA21-417F-BB8D-B2309C7D0416}" destId="{20999BD3-16DD-4194-81CF-B67D23F6AEFA}" srcOrd="7" destOrd="0" presId="urn:microsoft.com/office/officeart/2005/8/layout/cycle6"/>
    <dgm:cxn modelId="{2429EA68-C60C-464E-8AC5-4CA39931C688}" type="presParOf" srcId="{07628448-CA21-417F-BB8D-B2309C7D0416}" destId="{DA027A7E-846B-4F59-9E7A-CBF5A294CA8A}" srcOrd="8" destOrd="0" presId="urn:microsoft.com/office/officeart/2005/8/layout/cycle6"/>
    <dgm:cxn modelId="{6952FF20-DF49-495A-8203-B517FA9ECE6B}" type="presParOf" srcId="{07628448-CA21-417F-BB8D-B2309C7D0416}" destId="{912D5080-F75E-4907-A483-0DA312E76050}" srcOrd="9" destOrd="0" presId="urn:microsoft.com/office/officeart/2005/8/layout/cycle6"/>
    <dgm:cxn modelId="{44B64995-DB75-46F3-A7D6-A005F3CFA7AE}" type="presParOf" srcId="{07628448-CA21-417F-BB8D-B2309C7D0416}" destId="{751E3AEC-C073-4858-B710-F690F9198E3B}" srcOrd="10" destOrd="0" presId="urn:microsoft.com/office/officeart/2005/8/layout/cycle6"/>
    <dgm:cxn modelId="{467BA11D-24A6-4777-BB2A-CBEBB35B4F61}" type="presParOf" srcId="{07628448-CA21-417F-BB8D-B2309C7D0416}" destId="{C8AF10D0-2D27-4F64-8B42-EF935703B8D4}" srcOrd="11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066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কদম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057400"/>
            <a:ext cx="8499231" cy="4419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                                  সময়ঃ ০৫ মিনিট</a:t>
            </a:r>
          </a:p>
          <a:p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bn-IN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 প্রশ্নঃ গণতান্ত্রিক নেতৃত্বের বৈশিষ্ট্য গুলো খাতায় লেখ। </a:t>
            </a:r>
            <a:endParaRPr lang="en-US" sz="32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om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133600"/>
            <a:ext cx="4319588" cy="24270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924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                           সময়ঃ ১০মিনিট </a:t>
            </a:r>
          </a:p>
          <a:p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প্রশ্নঃ একজন নেতার ‘’সাংগঠনিক দক্ষতা’’কেমন হওয়া উচিত বলে মনে কর? 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tu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133600"/>
            <a:ext cx="2952750" cy="23434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7772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</a:p>
          <a:p>
            <a:pPr algn="ctr"/>
            <a:endParaRPr lang="bn-IN" sz="4000" b="1" u="sng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u="sng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u="sng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u="sng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u="sng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u="sng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u="sng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# আদর্শ নেতার কী কী গুন থাকা উচিত ব্যাখ্যা কর? 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362200"/>
            <a:ext cx="4705350" cy="29325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533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524000"/>
            <a:ext cx="4881563" cy="48815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52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0200501_2335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990600"/>
            <a:ext cx="3663791" cy="3733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33400" y="4343400"/>
            <a:ext cx="609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তাপস চন্দ্র সূত্রধর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সহকারী শিক্ষক ( হিসাববিজ্ঞান )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হাজী আব্দুল হেকিম ভূঁইয়া হাইস্কুল এন্ড কলেজ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আজমিরীগঞ্জ,হবিগঞ্জ।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81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3600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438400"/>
            <a:ext cx="4800600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ব্যবসায় উদ্যোগ </a:t>
            </a:r>
          </a:p>
          <a:p>
            <a:r>
              <a:rPr lang="bn-IN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দশম </a:t>
            </a:r>
          </a:p>
          <a:p>
            <a:r>
              <a:rPr lang="bn-IN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অষ্টম </a:t>
            </a:r>
          </a:p>
          <a:p>
            <a:r>
              <a:rPr lang="bn-IN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শিরোনামঃ ব্যবসায় প্রতিষ্ঠানের ব্যবস্থাপনা </a:t>
            </a:r>
          </a:p>
          <a:p>
            <a:r>
              <a:rPr lang="bn-IN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সময়ঃ ৫০ মিনিট </a:t>
            </a:r>
            <a:endParaRPr lang="en-US" sz="2800" b="1" dirty="0">
              <a:solidFill>
                <a:schemeClr val="bg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বববব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47800"/>
            <a:ext cx="2362200" cy="3429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d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24400"/>
            <a:ext cx="2914650" cy="15716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lede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4419600"/>
            <a:ext cx="2619375" cy="17430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leder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752600"/>
            <a:ext cx="2533650" cy="18002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leder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1752600"/>
            <a:ext cx="3105150" cy="1466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371600" y="381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ছবিগুলো দেখে কী বুঝা যায়ঃ- </a:t>
            </a:r>
            <a:endParaRPr lang="en-US" sz="36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09600"/>
            <a:ext cx="5181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4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40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নেতৃত্বের ধারনা </a:t>
            </a:r>
          </a:p>
        </p:txBody>
      </p:sp>
      <p:pic>
        <p:nvPicPr>
          <p:cNvPr id="4" name="Picture 3" descr="lede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676400"/>
            <a:ext cx="4314825" cy="30657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458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endParaRPr lang="bn-IN" sz="4400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400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u="sng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পারবে-------</a:t>
            </a:r>
          </a:p>
          <a:p>
            <a:pPr algn="ctr"/>
            <a:endParaRPr lang="bn-IN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১।নেতৃত্বের ধারনা ব্যাখ্যা করতে পারবে। </a:t>
            </a:r>
          </a:p>
          <a:p>
            <a:r>
              <a:rPr lang="bn-IN" sz="3200" b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২।বিভিন্ন ধরনের নেতৃত্ব চিহ্নিত করতে পারবে।</a:t>
            </a:r>
          </a:p>
          <a:p>
            <a:r>
              <a:rPr lang="bn-IN" sz="3200" b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৩।আদর্শ নেতার গুনাবলী বর্ননা করতে পারবে।   </a:t>
            </a:r>
            <a:endParaRPr lang="en-US" sz="3200" b="1" dirty="0">
              <a:solidFill>
                <a:schemeClr val="tx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04800"/>
            <a:ext cx="4572000" cy="30424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533400" y="4343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উদেশ্য অর্জনকে সামনে রেখে কাজ সম্পাদনে কর্মীদের উৎসাহিত করার গুন ও কৌশলকে বোঝায় । </a:t>
            </a:r>
            <a:endParaRPr lang="en-US" sz="36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286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latin typeface="NikoshBAN" pitchFamily="2" charset="0"/>
                <a:cs typeface="NikoshBAN" pitchFamily="2" charset="0"/>
              </a:rPr>
              <a:t>বিভিন্ন ধরনের নেতৃত্বঃ- 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762000" y="1219200"/>
          <a:ext cx="8001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নেতৃত্বের গুনাবলীঃ-</a:t>
            </a:r>
          </a:p>
          <a:p>
            <a:pPr algn="ctr"/>
            <a:endParaRPr lang="bn-IN" sz="4000" b="1" u="sng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4000" b="1" u="sng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দৈহিক সামর্থ ও সুস্থতা , প্রখর ব্যক্তিত্ব, শিক্ষা ও আভিজ্ঞতা ,সাহস ও সুততা,পরিশ্রম ও সহনশীলতা, দায়িত্বশীলতা ও সহযোগীতা, সাংগঠনিক দক্ষতা, মানবিক সম্প্রর্ক আনুধাবন, সিদ্ধান্ত গ্রহনের ক্ষমতা ও জেন্ডার সচেতনতা। 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leder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133600"/>
            <a:ext cx="4617398" cy="2181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196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</cp:lastModifiedBy>
  <cp:revision>25</cp:revision>
  <dcterms:created xsi:type="dcterms:W3CDTF">2006-08-16T00:00:00Z</dcterms:created>
  <dcterms:modified xsi:type="dcterms:W3CDTF">2021-06-03T18:29:32Z</dcterms:modified>
</cp:coreProperties>
</file>