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80" r:id="rId2"/>
    <p:sldId id="278" r:id="rId3"/>
    <p:sldId id="276" r:id="rId4"/>
    <p:sldId id="277" r:id="rId5"/>
    <p:sldId id="279" r:id="rId6"/>
    <p:sldId id="256" r:id="rId7"/>
    <p:sldId id="257" r:id="rId8"/>
    <p:sldId id="258" r:id="rId9"/>
    <p:sldId id="262" r:id="rId10"/>
    <p:sldId id="264" r:id="rId11"/>
    <p:sldId id="259" r:id="rId12"/>
    <p:sldId id="261" r:id="rId13"/>
    <p:sldId id="260" r:id="rId14"/>
    <p:sldId id="263" r:id="rId15"/>
    <p:sldId id="265" r:id="rId16"/>
    <p:sldId id="266" r:id="rId17"/>
    <p:sldId id="267" r:id="rId18"/>
    <p:sldId id="268" r:id="rId19"/>
    <p:sldId id="269" r:id="rId20"/>
    <p:sldId id="270" r:id="rId21"/>
  </p:sldIdLst>
  <p:sldSz cx="11887200" cy="7040563"/>
  <p:notesSz cx="6858000" cy="9144000"/>
  <p:defaultTextStyle>
    <a:defPPr>
      <a:defRPr lang="en-US"/>
    </a:defPPr>
    <a:lvl1pPr marL="0" algn="l" defTabSz="108155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0776" algn="l" defTabSz="108155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1552" algn="l" defTabSz="108155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22328" algn="l" defTabSz="108155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63105" algn="l" defTabSz="108155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03881" algn="l" defTabSz="108155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44657" algn="l" defTabSz="108155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85433" algn="l" defTabSz="108155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26209" algn="l" defTabSz="108155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8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40" y="52"/>
      </p:cViewPr>
      <p:guideLst>
        <p:guide orient="horz" pos="2218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1887200" cy="7040563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275173" y="1301477"/>
            <a:ext cx="9336855" cy="442263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11606" y="1449193"/>
            <a:ext cx="9063990" cy="4142177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007483" y="1301478"/>
            <a:ext cx="1872234" cy="7509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118926" y="1301478"/>
            <a:ext cx="1649349" cy="662473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665" y="2146933"/>
            <a:ext cx="8841871" cy="2659768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020" b="0" kern="1200" cap="all" spc="-98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047" y="4806701"/>
            <a:ext cx="8844077" cy="46937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60" spc="78" baseline="0">
                <a:solidFill>
                  <a:schemeClr val="tx1"/>
                </a:solidFill>
              </a:defRPr>
            </a:lvl1pPr>
            <a:lvl2pPr marL="445770" indent="0" algn="ctr">
              <a:buNone/>
              <a:defRPr sz="1560"/>
            </a:lvl2pPr>
            <a:lvl3pPr marL="891540" indent="0" algn="ctr">
              <a:buNone/>
              <a:defRPr sz="1560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185791" y="1376960"/>
            <a:ext cx="1515618" cy="541248"/>
          </a:xfrm>
        </p:spPr>
        <p:txBody>
          <a:bodyPr/>
          <a:lstStyle>
            <a:lvl1pPr algn="ctr">
              <a:defRPr sz="1268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04-Jun-21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17548" y="5349781"/>
            <a:ext cx="5757863" cy="234685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391747" y="5350828"/>
            <a:ext cx="2059084" cy="23468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00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8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6810" y="782285"/>
            <a:ext cx="2303145" cy="5397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782285"/>
            <a:ext cx="7875270" cy="539776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0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6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1887200" cy="7040563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275173" y="1301477"/>
            <a:ext cx="9336855" cy="442263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11605" y="1449193"/>
            <a:ext cx="9063990" cy="4142177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007483" y="1301478"/>
            <a:ext cx="1872234" cy="7509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118926" y="1301478"/>
            <a:ext cx="1649349" cy="662473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532" y="2150060"/>
            <a:ext cx="8844077" cy="2656639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020" kern="1200" cap="all" spc="-98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533" y="4806700"/>
            <a:ext cx="8844077" cy="469371"/>
          </a:xfrm>
        </p:spPr>
        <p:txBody>
          <a:bodyPr anchor="t">
            <a:normAutofit/>
          </a:bodyPr>
          <a:lstStyle>
            <a:lvl1pPr marL="0" indent="0" algn="ctr">
              <a:buNone/>
              <a:defRPr sz="1560">
                <a:solidFill>
                  <a:schemeClr val="tx1"/>
                </a:solidFill>
                <a:effectLst/>
              </a:defRPr>
            </a:lvl1pPr>
            <a:lvl2pPr marL="44577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88763" y="1380293"/>
            <a:ext cx="1515618" cy="544470"/>
          </a:xfrm>
        </p:spPr>
        <p:txBody>
          <a:bodyPr/>
          <a:lstStyle>
            <a:lvl1pPr algn="ctr">
              <a:defRPr lang="en-US" sz="1268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04-Jun-21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7214" y="5349781"/>
            <a:ext cx="5759348" cy="23468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9392" y="5349781"/>
            <a:ext cx="2059457" cy="23468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58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0130" y="2159106"/>
            <a:ext cx="4636008" cy="3848841"/>
          </a:xfrm>
        </p:spPr>
        <p:txBody>
          <a:bodyPr/>
          <a:lstStyle>
            <a:lvl1pPr>
              <a:defRPr sz="1755"/>
            </a:lvl1pPr>
            <a:lvl2pPr>
              <a:defRPr sz="1560"/>
            </a:lvl2pPr>
            <a:lvl3pPr>
              <a:defRPr sz="1365"/>
            </a:lvl3pPr>
            <a:lvl4pPr>
              <a:defRPr sz="1365"/>
            </a:lvl4pPr>
            <a:lvl5pPr>
              <a:defRPr sz="1365"/>
            </a:lvl5pPr>
            <a:lvl6pPr>
              <a:defRPr sz="1365"/>
            </a:lvl6pPr>
            <a:lvl7pPr>
              <a:defRPr sz="1365"/>
            </a:lvl7pPr>
            <a:lvl8pPr>
              <a:defRPr sz="1365"/>
            </a:lvl8pPr>
            <a:lvl9pPr>
              <a:defRPr sz="136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1062" y="2159106"/>
            <a:ext cx="4636008" cy="3848841"/>
          </a:xfrm>
        </p:spPr>
        <p:txBody>
          <a:bodyPr/>
          <a:lstStyle>
            <a:lvl1pPr>
              <a:defRPr sz="1755"/>
            </a:lvl1pPr>
            <a:lvl2pPr>
              <a:defRPr sz="1560"/>
            </a:lvl2pPr>
            <a:lvl3pPr>
              <a:defRPr sz="1365"/>
            </a:lvl3pPr>
            <a:lvl4pPr>
              <a:defRPr sz="1365"/>
            </a:lvl4pPr>
            <a:lvl5pPr>
              <a:defRPr sz="1365"/>
            </a:lvl5pPr>
            <a:lvl6pPr>
              <a:defRPr sz="1365"/>
            </a:lvl6pPr>
            <a:lvl7pPr>
              <a:defRPr sz="1365"/>
            </a:lvl7pPr>
            <a:lvl8pPr>
              <a:defRPr sz="1365"/>
            </a:lvl8pPr>
            <a:lvl9pPr>
              <a:defRPr sz="136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0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102" y="2129554"/>
            <a:ext cx="4636008" cy="657119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52" b="0">
                <a:solidFill>
                  <a:schemeClr val="tx2"/>
                </a:solidFill>
                <a:latin typeface="+mn-lt"/>
              </a:defRPr>
            </a:lvl1pPr>
            <a:lvl2pPr marL="445770" indent="0">
              <a:buNone/>
              <a:defRPr sz="1852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3102" y="2829261"/>
            <a:ext cx="4636008" cy="3285596"/>
          </a:xfrm>
        </p:spPr>
        <p:txBody>
          <a:bodyPr/>
          <a:lstStyle>
            <a:lvl1pPr>
              <a:defRPr sz="1755"/>
            </a:lvl1pPr>
            <a:lvl2pPr>
              <a:defRPr sz="1560"/>
            </a:lvl2pPr>
            <a:lvl3pPr>
              <a:defRPr sz="1365"/>
            </a:lvl3pPr>
            <a:lvl4pPr>
              <a:defRPr sz="1365"/>
            </a:lvl4pPr>
            <a:lvl5pPr>
              <a:defRPr sz="1365"/>
            </a:lvl5pPr>
            <a:lvl6pPr>
              <a:defRPr sz="1365"/>
            </a:lvl6pPr>
            <a:lvl7pPr>
              <a:defRPr sz="1365"/>
            </a:lvl7pPr>
            <a:lvl8pPr>
              <a:defRPr sz="1365"/>
            </a:lvl8pPr>
            <a:lvl9pPr>
              <a:defRPr sz="136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4034" y="2129554"/>
            <a:ext cx="4636008" cy="657119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52" b="0">
                <a:solidFill>
                  <a:schemeClr val="tx2"/>
                </a:solidFill>
              </a:defRPr>
            </a:lvl1pPr>
            <a:lvl2pPr marL="445770" indent="0">
              <a:buNone/>
              <a:defRPr sz="1852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4034" y="2829962"/>
            <a:ext cx="4636008" cy="3285596"/>
          </a:xfrm>
        </p:spPr>
        <p:txBody>
          <a:bodyPr/>
          <a:lstStyle>
            <a:lvl1pPr>
              <a:defRPr sz="1755"/>
            </a:lvl1pPr>
            <a:lvl2pPr>
              <a:defRPr sz="1560"/>
            </a:lvl2pPr>
            <a:lvl3pPr>
              <a:defRPr sz="1365"/>
            </a:lvl3pPr>
            <a:lvl4pPr>
              <a:defRPr sz="1365"/>
            </a:lvl4pPr>
            <a:lvl5pPr>
              <a:defRPr sz="1365"/>
            </a:lvl5pPr>
            <a:lvl6pPr>
              <a:defRPr sz="1365"/>
            </a:lvl6pPr>
            <a:lvl7pPr>
              <a:defRPr sz="1365"/>
            </a:lvl7pPr>
            <a:lvl8pPr>
              <a:defRPr sz="1365"/>
            </a:lvl8pPr>
            <a:lvl9pPr>
              <a:defRPr sz="136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5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8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6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39391" y="244073"/>
            <a:ext cx="8318068" cy="65524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794876" y="244073"/>
            <a:ext cx="2852928" cy="65524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3990" y="623561"/>
            <a:ext cx="2370011" cy="1689735"/>
          </a:xfrm>
        </p:spPr>
        <p:txBody>
          <a:bodyPr anchor="b">
            <a:normAutofit/>
          </a:bodyPr>
          <a:lstStyle>
            <a:lvl1pPr algn="l" defTabSz="8915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3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655" y="625828"/>
            <a:ext cx="7578090" cy="5475993"/>
          </a:xfrm>
        </p:spPr>
        <p:txBody>
          <a:bodyPr/>
          <a:lstStyle>
            <a:lvl1pPr>
              <a:defRPr sz="1755"/>
            </a:lvl1pPr>
            <a:lvl2pPr>
              <a:defRPr sz="1560"/>
            </a:lvl2pPr>
            <a:lvl3pPr>
              <a:defRPr sz="1365"/>
            </a:lvl3pPr>
            <a:lvl4pPr>
              <a:defRPr sz="1365"/>
            </a:lvl4pPr>
            <a:lvl5pPr>
              <a:defRPr sz="1365"/>
            </a:lvl5pPr>
            <a:lvl6pPr>
              <a:defRPr sz="1365"/>
            </a:lvl6pPr>
            <a:lvl7pPr>
              <a:defRPr sz="1365"/>
            </a:lvl7pPr>
            <a:lvl8pPr>
              <a:defRPr sz="1365"/>
            </a:lvl8pPr>
            <a:lvl9pPr>
              <a:defRPr sz="136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63990" y="2346854"/>
            <a:ext cx="2370011" cy="359851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780"/>
              </a:spcBef>
              <a:buNone/>
              <a:defRPr sz="1365">
                <a:solidFill>
                  <a:srgbClr val="FFFFFF"/>
                </a:solidFill>
              </a:defRPr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133835" y="6388661"/>
            <a:ext cx="1426464" cy="28162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28607" y="384884"/>
            <a:ext cx="2585466" cy="627079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865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794876" y="244073"/>
            <a:ext cx="2852928" cy="65524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3990" y="619570"/>
            <a:ext cx="2371496" cy="1689735"/>
          </a:xfrm>
        </p:spPr>
        <p:txBody>
          <a:bodyPr anchor="b">
            <a:noAutofit/>
          </a:bodyPr>
          <a:lstStyle>
            <a:lvl1pPr algn="l">
              <a:defRPr sz="273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2884" y="244073"/>
            <a:ext cx="8318068" cy="6552417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63990" y="2346854"/>
            <a:ext cx="2371496" cy="3595381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780"/>
              </a:spcBef>
              <a:buNone/>
              <a:defRPr sz="1365">
                <a:solidFill>
                  <a:srgbClr val="FFFFFF"/>
                </a:solidFill>
              </a:defRPr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04-Jun-21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891540" rtl="0" eaLnBrk="1" latinLnBrk="0" hangingPunct="1">
              <a:defRPr lang="en-US" sz="975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36810" y="6392831"/>
            <a:ext cx="1426464" cy="28162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28607" y="384884"/>
            <a:ext cx="2585466" cy="627079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20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829" y="244073"/>
            <a:ext cx="11429543" cy="6552417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0130" y="659700"/>
            <a:ext cx="9806940" cy="1408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130" y="2159106"/>
            <a:ext cx="9806940" cy="4036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7462" y="6475585"/>
            <a:ext cx="2674620" cy="2816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2711" y="6475585"/>
            <a:ext cx="5081778" cy="2816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08133" y="6475585"/>
            <a:ext cx="1426464" cy="2816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2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lang="en-US" sz="468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78308" indent="-178308" algn="l" defTabSz="891540" rtl="0" eaLnBrk="1" latinLnBrk="0" hangingPunct="1">
        <a:lnSpc>
          <a:spcPct val="100000"/>
        </a:lnSpc>
        <a:spcBef>
          <a:spcPts val="878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indent="-178308" algn="l" defTabSz="891540" rtl="0" eaLnBrk="1" latinLnBrk="0" hangingPunct="1">
        <a:lnSpc>
          <a:spcPct val="100000"/>
        </a:lnSpc>
        <a:spcBef>
          <a:spcPts val="488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6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indent="-178308" algn="l" defTabSz="891540" rtl="0" eaLnBrk="1" latinLnBrk="0" hangingPunct="1">
        <a:lnSpc>
          <a:spcPct val="100000"/>
        </a:lnSpc>
        <a:spcBef>
          <a:spcPts val="488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65" kern="1200">
          <a:solidFill>
            <a:schemeClr val="tx1"/>
          </a:solidFill>
          <a:latin typeface="+mn-lt"/>
          <a:ea typeface="+mn-ea"/>
          <a:cs typeface="+mn-cs"/>
        </a:defRPr>
      </a:lvl3pPr>
      <a:lvl4pPr marL="980694" indent="-178308" algn="l" defTabSz="891540" rtl="0" eaLnBrk="1" latinLnBrk="0" hangingPunct="1">
        <a:lnSpc>
          <a:spcPct val="100000"/>
        </a:lnSpc>
        <a:spcBef>
          <a:spcPts val="488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65" kern="1200">
          <a:solidFill>
            <a:schemeClr val="tx1"/>
          </a:solidFill>
          <a:latin typeface="+mn-lt"/>
          <a:ea typeface="+mn-ea"/>
          <a:cs typeface="+mn-cs"/>
        </a:defRPr>
      </a:lvl4pPr>
      <a:lvl5pPr marL="1248156" indent="-178308" algn="l" defTabSz="891540" rtl="0" eaLnBrk="1" latinLnBrk="0" hangingPunct="1">
        <a:lnSpc>
          <a:spcPct val="100000"/>
        </a:lnSpc>
        <a:spcBef>
          <a:spcPts val="488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65" kern="1200">
          <a:solidFill>
            <a:schemeClr val="tx1"/>
          </a:solidFill>
          <a:latin typeface="+mn-lt"/>
          <a:ea typeface="+mn-ea"/>
          <a:cs typeface="+mn-cs"/>
        </a:defRPr>
      </a:lvl5pPr>
      <a:lvl6pPr marL="1560000" indent="-222885" algn="l" defTabSz="891540" rtl="0" eaLnBrk="1" latinLnBrk="0" hangingPunct="1">
        <a:lnSpc>
          <a:spcPct val="100000"/>
        </a:lnSpc>
        <a:spcBef>
          <a:spcPts val="488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65" kern="1200">
          <a:solidFill>
            <a:schemeClr val="tx1"/>
          </a:solidFill>
          <a:latin typeface="+mn-lt"/>
          <a:ea typeface="+mn-ea"/>
          <a:cs typeface="+mn-cs"/>
        </a:defRPr>
      </a:lvl6pPr>
      <a:lvl7pPr marL="1852500" indent="-222885" algn="l" defTabSz="891540" rtl="0" eaLnBrk="1" latinLnBrk="0" hangingPunct="1">
        <a:lnSpc>
          <a:spcPct val="100000"/>
        </a:lnSpc>
        <a:spcBef>
          <a:spcPts val="488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65" kern="1200">
          <a:solidFill>
            <a:schemeClr val="tx1"/>
          </a:solidFill>
          <a:latin typeface="+mn-lt"/>
          <a:ea typeface="+mn-ea"/>
          <a:cs typeface="+mn-cs"/>
        </a:defRPr>
      </a:lvl7pPr>
      <a:lvl8pPr marL="2145000" indent="-222885" algn="l" defTabSz="891540" rtl="0" eaLnBrk="1" latinLnBrk="0" hangingPunct="1">
        <a:lnSpc>
          <a:spcPct val="100000"/>
        </a:lnSpc>
        <a:spcBef>
          <a:spcPts val="488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65" kern="1200">
          <a:solidFill>
            <a:schemeClr val="tx1"/>
          </a:solidFill>
          <a:latin typeface="+mn-lt"/>
          <a:ea typeface="+mn-ea"/>
          <a:cs typeface="+mn-cs"/>
        </a:defRPr>
      </a:lvl8pPr>
      <a:lvl9pPr marL="2437500" indent="-222885" algn="l" defTabSz="891540" rtl="0" eaLnBrk="1" latinLnBrk="0" hangingPunct="1">
        <a:lnSpc>
          <a:spcPct val="100000"/>
        </a:lnSpc>
        <a:spcBef>
          <a:spcPts val="488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3.jpg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1.jpg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2.jp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34.jpe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2.wav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Relationship Id="rId9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1"/>
          <a:stretch/>
        </p:blipFill>
        <p:spPr>
          <a:xfrm>
            <a:off x="76200" y="83528"/>
            <a:ext cx="11734800" cy="686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68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2" y="1920081"/>
            <a:ext cx="2032685" cy="2032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r="8553"/>
          <a:stretch/>
        </p:blipFill>
        <p:spPr>
          <a:xfrm>
            <a:off x="4267200" y="1682640"/>
            <a:ext cx="2995721" cy="2507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097915"/>
            <a:ext cx="2879899" cy="19164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778" y="472281"/>
            <a:ext cx="10783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Dear students, what are you looking at the pictures?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904" y="4162378"/>
            <a:ext cx="21419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Open the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window.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4793" y="4271863"/>
            <a:ext cx="20746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Close the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door.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4358481"/>
            <a:ext cx="21499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Show me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your bag.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111" y="700881"/>
            <a:ext cx="10019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We are looking some commands at the pictures.</a:t>
            </a:r>
          </a:p>
        </p:txBody>
      </p:sp>
    </p:spTree>
    <p:extLst>
      <p:ext uri="{BB962C8B-B14F-4D97-AF65-F5344CB8AC3E}">
        <p14:creationId xmlns:p14="http://schemas.microsoft.com/office/powerpoint/2010/main" val="2710090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43681"/>
            <a:ext cx="9919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Dear students , listen and say with me.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" y="1278289"/>
            <a:ext cx="2743200" cy="2161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4" r="-1"/>
          <a:stretch/>
        </p:blipFill>
        <p:spPr>
          <a:xfrm>
            <a:off x="3733800" y="4282281"/>
            <a:ext cx="4527441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158081"/>
            <a:ext cx="2340085" cy="23090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3547713"/>
            <a:ext cx="3850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Open the window.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3589876"/>
            <a:ext cx="3230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Close the door.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6034881"/>
            <a:ext cx="4054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Show me your bag.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84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43681"/>
            <a:ext cx="11473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Dear students , again listen and say with me.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51567"/>
            <a:ext cx="2209800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933" y="3164106"/>
            <a:ext cx="3850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Open the window.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3977481"/>
            <a:ext cx="3230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Close the door.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7485" y="5754906"/>
            <a:ext cx="4054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Show me your bag.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236" y="1555416"/>
            <a:ext cx="3771900" cy="24050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4" r="-1"/>
          <a:stretch/>
        </p:blipFill>
        <p:spPr>
          <a:xfrm>
            <a:off x="2400300" y="4053681"/>
            <a:ext cx="4527441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69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733508"/>
            <a:ext cx="3771900" cy="2405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82" y="319881"/>
            <a:ext cx="11689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Dear students ,someone come in front of the class.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548481"/>
            <a:ext cx="6931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Read and say the commands .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40546"/>
            <a:ext cx="2205037" cy="2965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959" y="3911765"/>
            <a:ext cx="2879899" cy="19164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288" y="4611906"/>
            <a:ext cx="3850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Open the window.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37728" y="4285211"/>
            <a:ext cx="3230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Close the door.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7948" y="5957459"/>
            <a:ext cx="4054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Show me your bag.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66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43681"/>
            <a:ext cx="11575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Dear students ,someone come in front of the class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by turns and read the following commands.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066" y="3656178"/>
            <a:ext cx="3850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Open the window.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2263" y="5047422"/>
            <a:ext cx="3230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Close the door.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7948" y="5957459"/>
            <a:ext cx="4054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Show me your bag.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" r="5769"/>
          <a:stretch/>
        </p:blipFill>
        <p:spPr>
          <a:xfrm>
            <a:off x="7992263" y="1495146"/>
            <a:ext cx="3052235" cy="3403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863" y="3897333"/>
            <a:ext cx="2947737" cy="19615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95146"/>
            <a:ext cx="2743200" cy="21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79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385" y="396079"/>
            <a:ext cx="10121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tudents ,say the commands about the pictures in pairs.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"/>
          <a:stretch/>
        </p:blipFill>
        <p:spPr>
          <a:xfrm>
            <a:off x="10489077" y="167481"/>
            <a:ext cx="1328990" cy="99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6" r="13158"/>
          <a:stretch/>
        </p:blipFill>
        <p:spPr>
          <a:xfrm>
            <a:off x="3920646" y="1996280"/>
            <a:ext cx="3394553" cy="2667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" t="7963" r="6625" b="6293"/>
          <a:stretch/>
        </p:blipFill>
        <p:spPr>
          <a:xfrm>
            <a:off x="762000" y="2606453"/>
            <a:ext cx="2048871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5" r="-1"/>
          <a:stretch/>
        </p:blipFill>
        <p:spPr>
          <a:xfrm>
            <a:off x="8209684" y="2818251"/>
            <a:ext cx="2994021" cy="18456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399" y="4751970"/>
            <a:ext cx="20409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Open the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window.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4751970"/>
            <a:ext cx="21755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Close the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door.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0" y="4968081"/>
            <a:ext cx="21499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Show me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your bag.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13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481"/>
            <a:ext cx="10926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tudents ,say the following commands about the pictures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indivisually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.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938" y="229096"/>
            <a:ext cx="956062" cy="1157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9"/>
          <a:stretch/>
        </p:blipFill>
        <p:spPr>
          <a:xfrm>
            <a:off x="6400800" y="1720309"/>
            <a:ext cx="2418347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9" r="22646" b="2892"/>
          <a:stretch/>
        </p:blipFill>
        <p:spPr>
          <a:xfrm>
            <a:off x="1582467" y="2148681"/>
            <a:ext cx="2209800" cy="26484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4920708"/>
            <a:ext cx="3850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Open the window.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5195850"/>
            <a:ext cx="3230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Close the door.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546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16167"/>
            <a:ext cx="5302489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48481"/>
            <a:ext cx="11192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Dear Students , open page at </a:t>
            </a:r>
            <a:r>
              <a:rPr lang="en-US" sz="2800" b="1" dirty="0" smtClean="0">
                <a:cs typeface="NikoshBAN" pitchFamily="2" charset="0"/>
              </a:rPr>
              <a:t>22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say and follow the commands.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3263142"/>
            <a:ext cx="1898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Open the 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window.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93957" y="4587081"/>
            <a:ext cx="19271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Close the 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door.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399" y="5733379"/>
            <a:ext cx="19046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Show me 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your bag.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" r="5769"/>
          <a:stretch/>
        </p:blipFill>
        <p:spPr>
          <a:xfrm>
            <a:off x="9144000" y="1665187"/>
            <a:ext cx="2486404" cy="2772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r="15511"/>
          <a:stretch/>
        </p:blipFill>
        <p:spPr>
          <a:xfrm>
            <a:off x="6629400" y="4247235"/>
            <a:ext cx="1607728" cy="14271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7" r="10965"/>
          <a:stretch/>
        </p:blipFill>
        <p:spPr>
          <a:xfrm>
            <a:off x="6248400" y="1432331"/>
            <a:ext cx="1761356" cy="17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91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48481"/>
            <a:ext cx="1074044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Evalution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Say the following commands by using the pictures.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1" y="3074027"/>
            <a:ext cx="2032685" cy="2032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r="8553"/>
          <a:stretch/>
        </p:blipFill>
        <p:spPr>
          <a:xfrm>
            <a:off x="4239126" y="2759858"/>
            <a:ext cx="2995721" cy="2507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980219"/>
            <a:ext cx="2879899" cy="19164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903" y="5316324"/>
            <a:ext cx="21419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Open the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window.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6193" y="5338663"/>
            <a:ext cx="20746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Close the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door.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5800" y="5240785"/>
            <a:ext cx="21499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Show me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your bag.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67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62881"/>
            <a:ext cx="4438650" cy="29269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71800" y="373888"/>
            <a:ext cx="380585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Home task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763596"/>
            <a:ext cx="101938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Dear students ,you will read the today’s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l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esson at your own house.</a:t>
            </a:r>
          </a:p>
        </p:txBody>
      </p:sp>
    </p:spTree>
    <p:extLst>
      <p:ext uri="{BB962C8B-B14F-4D97-AF65-F5344CB8AC3E}">
        <p14:creationId xmlns:p14="http://schemas.microsoft.com/office/powerpoint/2010/main" val="3934533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1887200" cy="70405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509" y="2673151"/>
            <a:ext cx="10767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GOOD MORNING STUDENTS.</a:t>
            </a:r>
            <a:endParaRPr lang="en-US" sz="54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253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3139281"/>
            <a:ext cx="11025775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prstTxWarp prst="textDeflateTop">
              <a:avLst/>
            </a:prstTxWarp>
            <a:spAutoFit/>
          </a:bodyPr>
          <a:lstStyle/>
          <a:p>
            <a:r>
              <a:rPr lang="en-US" sz="4800" b="1" dirty="0" smtClean="0">
                <a:ln w="381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GOOD-BYE , MY DEAR STUDENTS.</a:t>
            </a:r>
            <a:endParaRPr lang="en-US" sz="4800" b="1" dirty="0">
              <a:ln w="38100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211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2643" y="2553665"/>
            <a:ext cx="652774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Teacher’s introducing.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Biplob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kumar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das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Assistant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Tea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Lutia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Govt.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Pri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School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Lohagara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Narail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7" b="24025"/>
          <a:stretch/>
        </p:blipFill>
        <p:spPr>
          <a:xfrm>
            <a:off x="4572000" y="396081"/>
            <a:ext cx="1447800" cy="18803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49305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9687" y="1234281"/>
            <a:ext cx="6316153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Lesson introduction</a:t>
            </a:r>
          </a:p>
          <a:p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Class:- One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Unit: </a:t>
            </a:r>
            <a:r>
              <a:rPr lang="en-US" sz="4400" dirty="0" smtClean="0">
                <a:cs typeface="NikoshBAN" pitchFamily="2" charset="0"/>
              </a:rPr>
              <a:t>11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( Commands)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Lesson: </a:t>
            </a:r>
            <a:r>
              <a:rPr lang="en-US" sz="4400" dirty="0">
                <a:cs typeface="NikoshBAN" pitchFamily="2" charset="0"/>
              </a:rPr>
              <a:t>2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(B)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Time: </a:t>
            </a:r>
            <a:r>
              <a:rPr lang="en-US" sz="4400" smtClean="0">
                <a:cs typeface="NikoshBAN" pitchFamily="2" charset="0"/>
              </a:rPr>
              <a:t>45</a:t>
            </a:r>
            <a:r>
              <a:rPr lang="en-US" sz="4400" smtClean="0">
                <a:latin typeface="NikoshBAN" pitchFamily="2" charset="0"/>
                <a:cs typeface="NikoshBAN" pitchFamily="2" charset="0"/>
              </a:rPr>
              <a:t> minutes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843881"/>
            <a:ext cx="282892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94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469600"/>
              </p:ext>
            </p:extLst>
          </p:nvPr>
        </p:nvGraphicFramePr>
        <p:xfrm>
          <a:off x="3140075" y="3284538"/>
          <a:ext cx="56086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ckager Shell Object" showAsIcon="1" r:id="rId4" imgW="5608440" imgH="478800" progId="Package">
                  <p:embed/>
                </p:oleObj>
              </mc:Choice>
              <mc:Fallback>
                <p:oleObj name="Packager Shell Object" showAsIcon="1" r:id="rId4" imgW="5608440" imgH="478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40075" y="3284538"/>
                        <a:ext cx="5608638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624680"/>
            <a:ext cx="93426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Dear students let’s enjoy a video.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159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58" y="408274"/>
            <a:ext cx="11716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Dear students , look at the pictures and think.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36999"/>
            <a:ext cx="2895600" cy="2121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036999"/>
            <a:ext cx="2782374" cy="2121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68" y="1411968"/>
            <a:ext cx="1355032" cy="32520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r="9091"/>
          <a:stretch/>
        </p:blipFill>
        <p:spPr>
          <a:xfrm>
            <a:off x="6986588" y="2377281"/>
            <a:ext cx="2500312" cy="16483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43050" y="4671615"/>
            <a:ext cx="82461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The pictures are about walking,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r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eading wring and looking.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762217"/>
            <a:ext cx="7301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What do the pictures mean?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5425281"/>
            <a:ext cx="9421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The pictures mean some commands.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99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1" grpId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050" y="498233"/>
            <a:ext cx="8879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Today’s lesson is commands.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1615281"/>
            <a:ext cx="4391025" cy="466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0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14" y="1077495"/>
            <a:ext cx="10338086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u="sng" dirty="0" smtClean="0">
                <a:latin typeface="NikoshBAN" pitchFamily="2" charset="0"/>
                <a:cs typeface="NikoshBAN" pitchFamily="2" charset="0"/>
              </a:rPr>
              <a:t>Learning outcomes: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Listening-</a:t>
            </a:r>
          </a:p>
          <a:p>
            <a:r>
              <a:rPr lang="en-US" sz="2800" b="1" dirty="0" smtClean="0">
                <a:cs typeface="NikoshBAN" pitchFamily="2" charset="0"/>
              </a:rPr>
              <a:t>1.1.1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become familiar with English sounds by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 listening to common English sounds.</a:t>
            </a:r>
          </a:p>
          <a:p>
            <a:r>
              <a:rPr lang="en-US" sz="2800" b="1" dirty="0" smtClean="0">
                <a:cs typeface="NikoshBAN" pitchFamily="2" charset="0"/>
              </a:rPr>
              <a:t>2.1.1: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follow some commands and instructions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36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Speaking-</a:t>
            </a:r>
          </a:p>
          <a:p>
            <a:r>
              <a:rPr lang="en-US" sz="2800" b="1" dirty="0" smtClean="0">
                <a:cs typeface="NikoshBAN" pitchFamily="2" charset="0"/>
              </a:rPr>
              <a:t>1.1.1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Repeat after the teacher simple words and phrases.</a:t>
            </a:r>
          </a:p>
          <a:p>
            <a:r>
              <a:rPr lang="en-US" sz="2800" b="1" dirty="0" smtClean="0">
                <a:cs typeface="NikoshBAN" pitchFamily="2" charset="0"/>
              </a:rPr>
              <a:t>1.1.2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say simple words and phrases.</a:t>
            </a:r>
          </a:p>
          <a:p>
            <a:r>
              <a:rPr lang="en-US" sz="2800" b="1" dirty="0" smtClean="0">
                <a:cs typeface="NikoshBAN" pitchFamily="2" charset="0"/>
              </a:rPr>
              <a:t>7.1.1: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give simple commands and instructions.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56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pageCurlDoubl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442" y="344706"/>
            <a:ext cx="11509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Dear students, try to point some elements of your class.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811" y="4345210"/>
            <a:ext cx="923925" cy="1219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48300"/>
            <a:ext cx="2668336" cy="1576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5" r="10353"/>
          <a:stretch/>
        </p:blipFill>
        <p:spPr>
          <a:xfrm>
            <a:off x="6531687" y="1843881"/>
            <a:ext cx="1488030" cy="1841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9" b="14213"/>
          <a:stretch/>
        </p:blipFill>
        <p:spPr>
          <a:xfrm>
            <a:off x="8633513" y="1937216"/>
            <a:ext cx="2476207" cy="1900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30306"/>
            <a:ext cx="2212146" cy="2477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3147350"/>
            <a:ext cx="2282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W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indow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6953" y="3837398"/>
            <a:ext cx="1452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Door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1660" y="5680938"/>
            <a:ext cx="1457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Book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39200" y="3879195"/>
            <a:ext cx="1619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Table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65877" y="3726795"/>
            <a:ext cx="1625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Chair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663281"/>
            <a:ext cx="2737938" cy="13872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00800" y="6088995"/>
            <a:ext cx="117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Fan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32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347</TotalTime>
  <Words>417</Words>
  <Application>Microsoft Office PowerPoint</Application>
  <PresentationFormat>Custom</PresentationFormat>
  <Paragraphs>91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Century Gothic</vt:lpstr>
      <vt:lpstr>Garamond</vt:lpstr>
      <vt:lpstr>NikoshBAN</vt:lpstr>
      <vt:lpstr>Savon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Hp</cp:lastModifiedBy>
  <cp:revision>41</cp:revision>
  <dcterms:created xsi:type="dcterms:W3CDTF">2006-08-16T00:00:00Z</dcterms:created>
  <dcterms:modified xsi:type="dcterms:W3CDTF">2021-06-04T07:47:48Z</dcterms:modified>
</cp:coreProperties>
</file>