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1" r:id="rId3"/>
    <p:sldId id="262" r:id="rId4"/>
    <p:sldId id="260" r:id="rId5"/>
    <p:sldId id="267" r:id="rId6"/>
    <p:sldId id="263" r:id="rId7"/>
    <p:sldId id="264" r:id="rId8"/>
    <p:sldId id="278" r:id="rId9"/>
    <p:sldId id="270" r:id="rId10"/>
    <p:sldId id="256" r:id="rId11"/>
    <p:sldId id="281" r:id="rId12"/>
    <p:sldId id="266" r:id="rId13"/>
    <p:sldId id="271" r:id="rId14"/>
    <p:sldId id="272" r:id="rId15"/>
    <p:sldId id="273" r:id="rId16"/>
    <p:sldId id="25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BAF"/>
    <a:srgbClr val="F4DDFF"/>
    <a:srgbClr val="C2FF85"/>
    <a:srgbClr val="FABCFC"/>
    <a:srgbClr val="C1FFC1"/>
    <a:srgbClr val="00FFFF"/>
    <a:srgbClr val="CCECFF"/>
    <a:srgbClr val="99FF33"/>
    <a:srgbClr val="97FFFF"/>
    <a:srgbClr val="EEF5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4" autoAdjust="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77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সংখ্যার</a:t>
            </a:r>
            <a:r>
              <a:rPr lang="bn-IN" baseline="0" dirty="0" smtClean="0"/>
              <a:t> বেলুন সবচেয়ে বেশি আছে?</a:t>
            </a:r>
            <a:r>
              <a:rPr lang="bn-IN" dirty="0" smtClean="0"/>
              <a:t> প্রচুরক কাকে</a:t>
            </a:r>
            <a:r>
              <a:rPr lang="bn-IN" baseline="0" dirty="0" smtClean="0"/>
              <a:t> বলে?</a:t>
            </a:r>
            <a:r>
              <a:rPr lang="bn-IN" dirty="0" smtClean="0"/>
              <a:t> শিক্ষক</a:t>
            </a:r>
            <a:r>
              <a:rPr lang="bn-IN" baseline="0" dirty="0" smtClean="0"/>
              <a:t> প্রশ্নত্তোরের মাধ্যমে শিক্ষার্থীদের</a:t>
            </a:r>
            <a:r>
              <a:rPr lang="bn-IN" dirty="0" smtClean="0"/>
              <a:t>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46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কাদের</a:t>
            </a:r>
            <a:r>
              <a:rPr lang="bn-IN" baseline="0" dirty="0" smtClean="0"/>
              <a:t> সংখ্যা বেশি? কোন দল প্রচুক? প্রচুরক কাকে বলে? প্রশ্ন করে শিক্ষার্থীদের নিকট থেকে উত্তর জানার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15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প্রথম</a:t>
            </a:r>
            <a:r>
              <a:rPr lang="bn-IN" baseline="0" dirty="0" smtClean="0"/>
              <a:t> সারিতে উপাত্তসংখ্যা কত? উপাত্তগুলো কীভাবে সাজানো হয়েছে? এর প্রচুরক কী? ২য় সারিতে উপাত্তসংখ্যা কত? উপাত্তগুলো কীভাবে সাজানো হয়েছে? এর প্রচুরক 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86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সমস্যাটি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en-US" baseline="0" dirty="0" smtClean="0"/>
              <a:t> 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86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IN" baseline="0" dirty="0" smtClean="0"/>
              <a:t>রেখাচিত্রিটি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003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69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সমাপ্তঙহোষণা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7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স্লাতডটি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স্তম্ভগুলোকে কীভাবে সাজানো হয়েছে?</a:t>
            </a:r>
            <a:r>
              <a:rPr lang="bn-IN" baseline="0" dirty="0" smtClean="0"/>
              <a:t> কোনটি মধ্যপদ? মধ্যপদের দুই পাশের স্তম্ভ সংখ্যার মধ্যে সম্পর্ক কী? প্রশ্ন করা যেতে পারে।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3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কোন রঙের</a:t>
            </a:r>
            <a:r>
              <a:rPr lang="bn-IN" baseline="0" dirty="0" smtClean="0"/>
              <a:t> </a:t>
            </a:r>
            <a:r>
              <a:rPr lang="bn-IN" dirty="0" smtClean="0"/>
              <a:t>ফুলটি সবচেয়ে</a:t>
            </a:r>
            <a:r>
              <a:rPr lang="bn-IN" baseline="0" dirty="0" smtClean="0"/>
              <a:t> বেশি?  প্রশ্ন করে শিক্ষার্থীদের নিকট থেকে উত্তর জানার চেষ্টা করা যেতে পারে।পরে পাঠ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51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উপাত্তগুলোকে</a:t>
            </a:r>
            <a:r>
              <a:rPr lang="bn-IN" baseline="0" dirty="0" smtClean="0"/>
              <a:t> কীভাবে সাজানো হয়েছে? মধ্যক কোনটি? </a:t>
            </a:r>
            <a:r>
              <a:rPr lang="bn-IN" dirty="0" smtClean="0"/>
              <a:t> মধক</a:t>
            </a:r>
            <a:r>
              <a:rPr lang="bn-IN" baseline="0" dirty="0" smtClean="0"/>
              <a:t> কাকে বলে? শিক্ষার্থীদের নিকট থেকে উত্তর জানার চেষ্টা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87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কত?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24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কী কী?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02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 – ২ মিনিট।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6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762000"/>
            <a:ext cx="6934200" cy="5334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600200"/>
            <a:ext cx="4495800" cy="3505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105400"/>
            <a:ext cx="8686800" cy="400110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78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6" t="11111" b="10833"/>
          <a:stretch/>
        </p:blipFill>
        <p:spPr>
          <a:xfrm>
            <a:off x="609600" y="3155496"/>
            <a:ext cx="3810000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42" r="19434" b="7816"/>
          <a:stretch/>
        </p:blipFill>
        <p:spPr>
          <a:xfrm>
            <a:off x="4571998" y="457200"/>
            <a:ext cx="393061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/>
          <a:stretch/>
        </p:blipFill>
        <p:spPr>
          <a:xfrm>
            <a:off x="4571998" y="3188781"/>
            <a:ext cx="3930616" cy="264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98" y="1623498"/>
            <a:ext cx="1194902" cy="58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149" y="311978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489775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824" y="5181600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489774"/>
            <a:ext cx="1905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892225"/>
            <a:ext cx="7893013" cy="523220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1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5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44764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48300" y="2590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24300" y="3886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765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609600"/>
            <a:ext cx="7924800" cy="70788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381999" cy="4031873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1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13503"/>
            <a:ext cx="8794199" cy="6524618"/>
          </a:xfrm>
          <a:prstGeom prst="rect">
            <a:avLst/>
          </a:prstGeom>
          <a:blipFill dpi="0" rotWithShape="1">
            <a:blip r:embed="rId4"/>
            <a:srcRect/>
            <a:stretch>
              <a:fillRect l="2000" b="33000"/>
            </a:stretch>
          </a:blip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0646" y="504092"/>
            <a:ext cx="7159020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20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533400"/>
            <a:ext cx="3810000" cy="5632311"/>
          </a:xfrm>
          <a:prstGeom prst="rect">
            <a:avLst/>
          </a:prstGeom>
          <a:solidFill>
            <a:srgbClr val="B7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মধ্যক ও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প্রচু</a:t>
            </a:r>
            <a:r>
              <a:rPr lang="en-US" sz="3200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</a:t>
            </a:r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73" y="2973384"/>
            <a:ext cx="4172727" cy="523220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আমিনুল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73" y="3532184"/>
            <a:ext cx="4172727" cy="523220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473" y="4040184"/>
            <a:ext cx="4172727" cy="1138773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দারোগা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সিরাজুল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উলুম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ইসলামীয়া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2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01531219501\Pictures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426" y="1305655"/>
            <a:ext cx="1692612" cy="158994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43000" y="449759"/>
            <a:ext cx="2882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070BA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400" b="1" dirty="0" smtClean="0">
              <a:ln w="1905"/>
              <a:solidFill>
                <a:srgbClr val="070BA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0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8215312" cy="46166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স্তম্ভগুলোকে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উর্ধ্বক্রম অনুসারে সাজানো হয়েছে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3695699" y="2476499"/>
            <a:ext cx="1752600" cy="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6270" y="1066800"/>
            <a:ext cx="5307330" cy="523220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68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2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bn-BD" sz="11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4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181600"/>
            <a:ext cx="8534400" cy="83099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1676401"/>
            <a:ext cx="37199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36780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2514600"/>
            <a:ext cx="838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0">
                <a:blip r:embed="rId3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276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5791200"/>
            <a:ext cx="81880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0600" y="1371601"/>
            <a:ext cx="37961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36780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2133600"/>
            <a:ext cx="8305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19389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(উপাত্ত সংখ্যা/২)তম পদ ও (উপাত্ত সংখ্যা/২ + ১)তম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97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607" y="22251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387" y="22251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893" y="22251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970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8035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034" y="27533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341" y="22251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251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197" y="2753380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9539" y="275338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23016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924" y="2225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200" y="22251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145" y="22251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606" y="22251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1976</TotalTime>
  <Words>842</Words>
  <Application>Microsoft Office PowerPoint</Application>
  <PresentationFormat>On-screen Show (4:3)</PresentationFormat>
  <Paragraphs>254</Paragraphs>
  <Slides>17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01531219501</cp:lastModifiedBy>
  <cp:revision>230</cp:revision>
  <dcterms:created xsi:type="dcterms:W3CDTF">2006-08-16T00:00:00Z</dcterms:created>
  <dcterms:modified xsi:type="dcterms:W3CDTF">2021-06-04T14:38:51Z</dcterms:modified>
</cp:coreProperties>
</file>