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3" r:id="rId5"/>
    <p:sldId id="257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2" r:id="rId14"/>
    <p:sldId id="279" r:id="rId15"/>
    <p:sldId id="273" r:id="rId16"/>
    <p:sldId id="280" r:id="rId17"/>
    <p:sldId id="278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2CE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3A873-850E-4C48-A943-18D089C69D2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1AF75-A76C-4E90-B969-6D461BAF66F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b="0" u="none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মাটির</a:t>
          </a:r>
          <a:r>
            <a:rPr lang="en-US" sz="3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u="none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3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:</a:t>
          </a:r>
          <a:endParaRPr lang="en-US" sz="3200" b="0" u="non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C63581-9F28-4339-BF49-309B4828C3AF}" type="parTrans" cxnId="{DA984CC2-2F2B-4941-88F8-D8FACA9F4F63}">
      <dgm:prSet/>
      <dgm:spPr/>
      <dgm:t>
        <a:bodyPr/>
        <a:lstStyle/>
        <a:p>
          <a:endParaRPr lang="en-US" sz="1600"/>
        </a:p>
      </dgm:t>
    </dgm:pt>
    <dgm:pt modelId="{CED35548-2DEE-4389-AAEC-A70ADCC658A1}" type="sibTrans" cxnId="{DA984CC2-2F2B-4941-88F8-D8FACA9F4F63}">
      <dgm:prSet/>
      <dgm:spPr/>
      <dgm:t>
        <a:bodyPr/>
        <a:lstStyle/>
        <a:p>
          <a:endParaRPr lang="en-US" sz="1600"/>
        </a:p>
      </dgm:t>
    </dgm:pt>
    <dgm:pt modelId="{8AE5A07E-8EF8-4AE9-9621-0E9DEB28771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কৃষিকাজে</a:t>
          </a:r>
          <a:endParaRPr lang="en-US" sz="3200" dirty="0">
            <a:solidFill>
              <a:schemeClr val="tx1"/>
            </a:solidFill>
          </a:endParaRPr>
        </a:p>
      </dgm:t>
    </dgm:pt>
    <dgm:pt modelId="{5BEF4F41-0FAA-4AE3-AE72-31D69A49657F}" type="parTrans" cxnId="{3324FE20-FE07-45D7-B708-B32CBE6B122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600"/>
        </a:p>
      </dgm:t>
    </dgm:pt>
    <dgm:pt modelId="{D91B8946-7D15-46C7-AEF1-65A35B96EDFC}" type="sibTrans" cxnId="{3324FE20-FE07-45D7-B708-B32CBE6B122A}">
      <dgm:prSet/>
      <dgm:spPr/>
      <dgm:t>
        <a:bodyPr/>
        <a:lstStyle/>
        <a:p>
          <a:endParaRPr lang="en-US" sz="1600"/>
        </a:p>
      </dgm:t>
    </dgm:pt>
    <dgm:pt modelId="{365E4284-8D26-4B0A-AAE6-DA5A1D2BD27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গৃহ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নির্মাণে</a:t>
          </a:r>
          <a:endParaRPr lang="en-US" sz="3200" dirty="0"/>
        </a:p>
      </dgm:t>
    </dgm:pt>
    <dgm:pt modelId="{F6F42D82-ECE9-4A44-B517-6FDB9D52BD48}" type="parTrans" cxnId="{2C00C089-3524-42C3-8DAF-7A254E84539B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sz="1600"/>
        </a:p>
      </dgm:t>
    </dgm:pt>
    <dgm:pt modelId="{21E0AC89-7CCE-480A-90F0-8192FC7CF811}" type="sibTrans" cxnId="{2C00C089-3524-42C3-8DAF-7A254E84539B}">
      <dgm:prSet/>
      <dgm:spPr/>
      <dgm:t>
        <a:bodyPr/>
        <a:lstStyle/>
        <a:p>
          <a:endParaRPr lang="en-US" sz="1600"/>
        </a:p>
      </dgm:t>
    </dgm:pt>
    <dgm:pt modelId="{578C9AD4-3AA0-4A60-90DC-EB607266023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মৃৎশিল্পে</a:t>
          </a:r>
          <a:endParaRPr lang="en-US" sz="3200" dirty="0"/>
        </a:p>
      </dgm:t>
    </dgm:pt>
    <dgm:pt modelId="{59FA88BB-9460-4598-A2DB-54C02288AD24}" type="parTrans" cxnId="{B7DC2476-E4FC-41BB-9B83-399C442D57B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1600"/>
        </a:p>
      </dgm:t>
    </dgm:pt>
    <dgm:pt modelId="{205D9FD6-D09E-4E76-9806-FF84445CFE17}" type="sibTrans" cxnId="{B7DC2476-E4FC-41BB-9B83-399C442D57BA}">
      <dgm:prSet/>
      <dgm:spPr/>
      <dgm:t>
        <a:bodyPr/>
        <a:lstStyle/>
        <a:p>
          <a:endParaRPr lang="en-US" sz="1600"/>
        </a:p>
      </dgm:t>
    </dgm:pt>
    <dgm:pt modelId="{CC96C975-3095-430D-828F-D568FED5A9B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err="1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আবর্জনা</a:t>
          </a:r>
          <a:r>
            <a: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ফেলার</a:t>
          </a:r>
          <a:r>
            <a: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solidFill>
              <a:schemeClr val="tx2">
                <a:lumMod val="50000"/>
              </a:schemeClr>
            </a:solidFill>
          </a:endParaRPr>
        </a:p>
      </dgm:t>
    </dgm:pt>
    <dgm:pt modelId="{9C9053C9-D689-42E1-9656-109B88928BB9}" type="parTrans" cxnId="{02909DFA-6199-4254-9FE8-3707D6573841}">
      <dgm:prSet custT="1"/>
      <dgm:spPr>
        <a:solidFill>
          <a:srgbClr val="92D050"/>
        </a:solidFill>
      </dgm:spPr>
      <dgm:t>
        <a:bodyPr/>
        <a:lstStyle/>
        <a:p>
          <a:endParaRPr lang="en-US" sz="1600"/>
        </a:p>
      </dgm:t>
    </dgm:pt>
    <dgm:pt modelId="{31035BCE-67A8-481B-BAD2-F3EAE6692F77}" type="sibTrans" cxnId="{02909DFA-6199-4254-9FE8-3707D6573841}">
      <dgm:prSet/>
      <dgm:spPr/>
      <dgm:t>
        <a:bodyPr/>
        <a:lstStyle/>
        <a:p>
          <a:endParaRPr lang="en-US" sz="1600"/>
        </a:p>
      </dgm:t>
    </dgm:pt>
    <dgm:pt modelId="{E0948A8B-421C-4C35-83E1-4063297E13DA}">
      <dgm:prSet custT="1"/>
      <dgm:spPr>
        <a:solidFill>
          <a:schemeClr val="accent5"/>
        </a:solidFill>
      </dgm:spPr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নির্মাণ</a:t>
          </a:r>
          <a:r>
            <a: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সামগ্রী</a:t>
          </a:r>
          <a:r>
            <a: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তৈরিতে</a:t>
          </a:r>
          <a:r>
            <a: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যেমন</a:t>
          </a:r>
          <a:r>
            <a: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: </a:t>
          </a:r>
          <a:r>
            <a: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ইট</a:t>
          </a:r>
          <a:r>
            <a: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44FEAB75-C369-42C0-B999-32F56CD6DB00}" type="parTrans" cxnId="{FED3FF75-00BE-481E-BCDC-7C6BC99C31C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B7F738E1-0375-4D89-B524-614CE6022FB8}" type="sibTrans" cxnId="{FED3FF75-00BE-481E-BCDC-7C6BC99C31C6}">
      <dgm:prSet/>
      <dgm:spPr/>
      <dgm:t>
        <a:bodyPr/>
        <a:lstStyle/>
        <a:p>
          <a:endParaRPr lang="en-US" sz="1600"/>
        </a:p>
      </dgm:t>
    </dgm:pt>
    <dgm:pt modelId="{C66B8889-766C-4BED-BC80-4ABA048FBD02}" type="pres">
      <dgm:prSet presAssocID="{E7E3A873-850E-4C48-A943-18D089C69D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0ADC1-38C9-417D-8C93-5D182090C8C7}" type="pres">
      <dgm:prSet presAssocID="{B531AF75-A76C-4E90-B969-6D461BAF66F9}" presName="centerShape" presStyleLbl="node0" presStyleIdx="0" presStyleCnt="1" custScaleX="126589"/>
      <dgm:spPr/>
      <dgm:t>
        <a:bodyPr/>
        <a:lstStyle/>
        <a:p>
          <a:endParaRPr lang="en-US"/>
        </a:p>
      </dgm:t>
    </dgm:pt>
    <dgm:pt modelId="{2A6EE0D1-1192-4ACA-ACE5-F8607022387C}" type="pres">
      <dgm:prSet presAssocID="{5BEF4F41-0FAA-4AE3-AE72-31D69A49657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AF26D29-055D-44C7-9D57-F8E15F25283C}" type="pres">
      <dgm:prSet presAssocID="{5BEF4F41-0FAA-4AE3-AE72-31D69A49657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7350F26-BD1C-4323-AAB1-531B4FE033E7}" type="pres">
      <dgm:prSet presAssocID="{8AE5A07E-8EF8-4AE9-9621-0E9DEB2877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2290D-25C2-4080-A52A-DEB5D26BFBFF}" type="pres">
      <dgm:prSet presAssocID="{F6F42D82-ECE9-4A44-B517-6FDB9D52BD4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4997DA8-BE9D-4022-81FA-281931509C1F}" type="pres">
      <dgm:prSet presAssocID="{F6F42D82-ECE9-4A44-B517-6FDB9D52BD4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83F12B8-CAD6-4301-A579-4013FB8D257C}" type="pres">
      <dgm:prSet presAssocID="{365E4284-8D26-4B0A-AAE6-DA5A1D2BD2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F9E5F-1D7A-455B-8DC0-BFA54C65D671}" type="pres">
      <dgm:prSet presAssocID="{44FEAB75-C369-42C0-B999-32F56CD6DB0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2908B1F-0CF9-45F7-9E82-622CC29FF834}" type="pres">
      <dgm:prSet presAssocID="{44FEAB75-C369-42C0-B999-32F56CD6DB0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3E06B8F-91F7-477A-993A-CFF765B70383}" type="pres">
      <dgm:prSet presAssocID="{E0948A8B-421C-4C35-83E1-4063297E13DA}" presName="node" presStyleLbl="node1" presStyleIdx="2" presStyleCnt="5" custScaleX="105539" custScaleY="121983" custRadScaleRad="101149" custRadScaleInc="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4BB3F-82D5-4867-8F88-F299B8CBA70B}" type="pres">
      <dgm:prSet presAssocID="{59FA88BB-9460-4598-A2DB-54C02288AD2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DBC2F9E-95D9-4450-A39F-B61A8917D2B5}" type="pres">
      <dgm:prSet presAssocID="{59FA88BB-9460-4598-A2DB-54C02288AD2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E85EB98-0D2E-4BA2-93AE-1616C68594F7}" type="pres">
      <dgm:prSet presAssocID="{578C9AD4-3AA0-4A60-90DC-EB60726602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4B9B9-895F-4725-8E38-FE31BF49F0AE}" type="pres">
      <dgm:prSet presAssocID="{9C9053C9-D689-42E1-9656-109B88928BB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883EF45-D116-4931-AC32-1877352E75E8}" type="pres">
      <dgm:prSet presAssocID="{9C9053C9-D689-42E1-9656-109B88928BB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56B7EFD-DE5F-4071-BD03-964986D4C685}" type="pres">
      <dgm:prSet presAssocID="{CC96C975-3095-430D-828F-D568FED5A9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84CC2-2F2B-4941-88F8-D8FACA9F4F63}" srcId="{E7E3A873-850E-4C48-A943-18D089C69D2C}" destId="{B531AF75-A76C-4E90-B969-6D461BAF66F9}" srcOrd="0" destOrd="0" parTransId="{0CC63581-9F28-4339-BF49-309B4828C3AF}" sibTransId="{CED35548-2DEE-4389-AAEC-A70ADCC658A1}"/>
    <dgm:cxn modelId="{8757A8AE-0E38-4D2D-9EBD-4EEB8179B600}" type="presOf" srcId="{F6F42D82-ECE9-4A44-B517-6FDB9D52BD48}" destId="{24997DA8-BE9D-4022-81FA-281931509C1F}" srcOrd="1" destOrd="0" presId="urn:microsoft.com/office/officeart/2005/8/layout/radial5"/>
    <dgm:cxn modelId="{EA629BCB-5DDF-4F7B-A9F8-33E89429453C}" type="presOf" srcId="{59FA88BB-9460-4598-A2DB-54C02288AD24}" destId="{CDBC2F9E-95D9-4450-A39F-B61A8917D2B5}" srcOrd="1" destOrd="0" presId="urn:microsoft.com/office/officeart/2005/8/layout/radial5"/>
    <dgm:cxn modelId="{57764518-C92A-4D87-B673-94DE15FA10D2}" type="presOf" srcId="{365E4284-8D26-4B0A-AAE6-DA5A1D2BD270}" destId="{483F12B8-CAD6-4301-A579-4013FB8D257C}" srcOrd="0" destOrd="0" presId="urn:microsoft.com/office/officeart/2005/8/layout/radial5"/>
    <dgm:cxn modelId="{BAADC0F2-8CB4-47A3-B1CB-45085CE73D42}" type="presOf" srcId="{5BEF4F41-0FAA-4AE3-AE72-31D69A49657F}" destId="{2A6EE0D1-1192-4ACA-ACE5-F8607022387C}" srcOrd="0" destOrd="0" presId="urn:microsoft.com/office/officeart/2005/8/layout/radial5"/>
    <dgm:cxn modelId="{9304B500-3CD3-44A1-BA9F-E73AD489A5D2}" type="presOf" srcId="{E0948A8B-421C-4C35-83E1-4063297E13DA}" destId="{73E06B8F-91F7-477A-993A-CFF765B70383}" srcOrd="0" destOrd="0" presId="urn:microsoft.com/office/officeart/2005/8/layout/radial5"/>
    <dgm:cxn modelId="{2C00C089-3524-42C3-8DAF-7A254E84539B}" srcId="{B531AF75-A76C-4E90-B969-6D461BAF66F9}" destId="{365E4284-8D26-4B0A-AAE6-DA5A1D2BD270}" srcOrd="1" destOrd="0" parTransId="{F6F42D82-ECE9-4A44-B517-6FDB9D52BD48}" sibTransId="{21E0AC89-7CCE-480A-90F0-8192FC7CF811}"/>
    <dgm:cxn modelId="{02909DFA-6199-4254-9FE8-3707D6573841}" srcId="{B531AF75-A76C-4E90-B969-6D461BAF66F9}" destId="{CC96C975-3095-430D-828F-D568FED5A9BA}" srcOrd="4" destOrd="0" parTransId="{9C9053C9-D689-42E1-9656-109B88928BB9}" sibTransId="{31035BCE-67A8-481B-BAD2-F3EAE6692F77}"/>
    <dgm:cxn modelId="{3324FE20-FE07-45D7-B708-B32CBE6B122A}" srcId="{B531AF75-A76C-4E90-B969-6D461BAF66F9}" destId="{8AE5A07E-8EF8-4AE9-9621-0E9DEB287717}" srcOrd="0" destOrd="0" parTransId="{5BEF4F41-0FAA-4AE3-AE72-31D69A49657F}" sibTransId="{D91B8946-7D15-46C7-AEF1-65A35B96EDFC}"/>
    <dgm:cxn modelId="{25B3C41A-04C7-4092-94DC-6E2336E0333A}" type="presOf" srcId="{5BEF4F41-0FAA-4AE3-AE72-31D69A49657F}" destId="{1AF26D29-055D-44C7-9D57-F8E15F25283C}" srcOrd="1" destOrd="0" presId="urn:microsoft.com/office/officeart/2005/8/layout/radial5"/>
    <dgm:cxn modelId="{DABA1BFC-EB16-4391-885F-83C7F4CEF698}" type="presOf" srcId="{9C9053C9-D689-42E1-9656-109B88928BB9}" destId="{ADB4B9B9-895F-4725-8E38-FE31BF49F0AE}" srcOrd="0" destOrd="0" presId="urn:microsoft.com/office/officeart/2005/8/layout/radial5"/>
    <dgm:cxn modelId="{92A11386-C91C-40E6-999B-A6463A3213CE}" type="presOf" srcId="{CC96C975-3095-430D-828F-D568FED5A9BA}" destId="{756B7EFD-DE5F-4071-BD03-964986D4C685}" srcOrd="0" destOrd="0" presId="urn:microsoft.com/office/officeart/2005/8/layout/radial5"/>
    <dgm:cxn modelId="{178EA487-86BC-4E92-B423-A1FEB488ED11}" type="presOf" srcId="{8AE5A07E-8EF8-4AE9-9621-0E9DEB287717}" destId="{77350F26-BD1C-4323-AAB1-531B4FE033E7}" srcOrd="0" destOrd="0" presId="urn:microsoft.com/office/officeart/2005/8/layout/radial5"/>
    <dgm:cxn modelId="{6FE4A270-8A14-4455-8244-0C981993573D}" type="presOf" srcId="{59FA88BB-9460-4598-A2DB-54C02288AD24}" destId="{11A4BB3F-82D5-4867-8F88-F299B8CBA70B}" srcOrd="0" destOrd="0" presId="urn:microsoft.com/office/officeart/2005/8/layout/radial5"/>
    <dgm:cxn modelId="{B7DC2476-E4FC-41BB-9B83-399C442D57BA}" srcId="{B531AF75-A76C-4E90-B969-6D461BAF66F9}" destId="{578C9AD4-3AA0-4A60-90DC-EB607266023D}" srcOrd="3" destOrd="0" parTransId="{59FA88BB-9460-4598-A2DB-54C02288AD24}" sibTransId="{205D9FD6-D09E-4E76-9806-FF84445CFE17}"/>
    <dgm:cxn modelId="{FA56B250-49ED-4F0F-8076-9140D8A248F5}" type="presOf" srcId="{9C9053C9-D689-42E1-9656-109B88928BB9}" destId="{3883EF45-D116-4931-AC32-1877352E75E8}" srcOrd="1" destOrd="0" presId="urn:microsoft.com/office/officeart/2005/8/layout/radial5"/>
    <dgm:cxn modelId="{FED3FF75-00BE-481E-BCDC-7C6BC99C31C6}" srcId="{B531AF75-A76C-4E90-B969-6D461BAF66F9}" destId="{E0948A8B-421C-4C35-83E1-4063297E13DA}" srcOrd="2" destOrd="0" parTransId="{44FEAB75-C369-42C0-B999-32F56CD6DB00}" sibTransId="{B7F738E1-0375-4D89-B524-614CE6022FB8}"/>
    <dgm:cxn modelId="{DCEAD5AF-34E3-4848-A370-8C5C41F08729}" type="presOf" srcId="{E7E3A873-850E-4C48-A943-18D089C69D2C}" destId="{C66B8889-766C-4BED-BC80-4ABA048FBD02}" srcOrd="0" destOrd="0" presId="urn:microsoft.com/office/officeart/2005/8/layout/radial5"/>
    <dgm:cxn modelId="{9CA339E1-99D2-4179-92A5-EB2B86CDCAB5}" type="presOf" srcId="{F6F42D82-ECE9-4A44-B517-6FDB9D52BD48}" destId="{55D2290D-25C2-4080-A52A-DEB5D26BFBFF}" srcOrd="0" destOrd="0" presId="urn:microsoft.com/office/officeart/2005/8/layout/radial5"/>
    <dgm:cxn modelId="{04894B4B-69AB-40E4-A83F-0D1150979EAE}" type="presOf" srcId="{578C9AD4-3AA0-4A60-90DC-EB607266023D}" destId="{7E85EB98-0D2E-4BA2-93AE-1616C68594F7}" srcOrd="0" destOrd="0" presId="urn:microsoft.com/office/officeart/2005/8/layout/radial5"/>
    <dgm:cxn modelId="{8FFA8F8D-5BFA-4260-9D41-5A518D8545A8}" type="presOf" srcId="{B531AF75-A76C-4E90-B969-6D461BAF66F9}" destId="{8520ADC1-38C9-417D-8C93-5D182090C8C7}" srcOrd="0" destOrd="0" presId="urn:microsoft.com/office/officeart/2005/8/layout/radial5"/>
    <dgm:cxn modelId="{5C336D54-5301-47D2-95FC-8F71AC85F1A0}" type="presOf" srcId="{44FEAB75-C369-42C0-B999-32F56CD6DB00}" destId="{42908B1F-0CF9-45F7-9E82-622CC29FF834}" srcOrd="1" destOrd="0" presId="urn:microsoft.com/office/officeart/2005/8/layout/radial5"/>
    <dgm:cxn modelId="{AC2F7662-F6C8-4375-A09D-493DEEDD1200}" type="presOf" srcId="{44FEAB75-C369-42C0-B999-32F56CD6DB00}" destId="{B6FF9E5F-1D7A-455B-8DC0-BFA54C65D671}" srcOrd="0" destOrd="0" presId="urn:microsoft.com/office/officeart/2005/8/layout/radial5"/>
    <dgm:cxn modelId="{F908C0AD-A2C4-41EF-993B-F81775EADD04}" type="presParOf" srcId="{C66B8889-766C-4BED-BC80-4ABA048FBD02}" destId="{8520ADC1-38C9-417D-8C93-5D182090C8C7}" srcOrd="0" destOrd="0" presId="urn:microsoft.com/office/officeart/2005/8/layout/radial5"/>
    <dgm:cxn modelId="{56EF8C5A-F2DE-486B-9087-60636B756C22}" type="presParOf" srcId="{C66B8889-766C-4BED-BC80-4ABA048FBD02}" destId="{2A6EE0D1-1192-4ACA-ACE5-F8607022387C}" srcOrd="1" destOrd="0" presId="urn:microsoft.com/office/officeart/2005/8/layout/radial5"/>
    <dgm:cxn modelId="{93301CB3-ECF2-4515-A236-68CB023BBE63}" type="presParOf" srcId="{2A6EE0D1-1192-4ACA-ACE5-F8607022387C}" destId="{1AF26D29-055D-44C7-9D57-F8E15F25283C}" srcOrd="0" destOrd="0" presId="urn:microsoft.com/office/officeart/2005/8/layout/radial5"/>
    <dgm:cxn modelId="{482F3E62-68F3-4C87-A38B-FAEFFA98BB44}" type="presParOf" srcId="{C66B8889-766C-4BED-BC80-4ABA048FBD02}" destId="{77350F26-BD1C-4323-AAB1-531B4FE033E7}" srcOrd="2" destOrd="0" presId="urn:microsoft.com/office/officeart/2005/8/layout/radial5"/>
    <dgm:cxn modelId="{22E251AF-8746-4376-BF0C-7E51CD44A116}" type="presParOf" srcId="{C66B8889-766C-4BED-BC80-4ABA048FBD02}" destId="{55D2290D-25C2-4080-A52A-DEB5D26BFBFF}" srcOrd="3" destOrd="0" presId="urn:microsoft.com/office/officeart/2005/8/layout/radial5"/>
    <dgm:cxn modelId="{A00F0F55-6D16-4B24-A057-4785E6200454}" type="presParOf" srcId="{55D2290D-25C2-4080-A52A-DEB5D26BFBFF}" destId="{24997DA8-BE9D-4022-81FA-281931509C1F}" srcOrd="0" destOrd="0" presId="urn:microsoft.com/office/officeart/2005/8/layout/radial5"/>
    <dgm:cxn modelId="{6E258AB0-D769-41CA-BB7D-6477A6C567ED}" type="presParOf" srcId="{C66B8889-766C-4BED-BC80-4ABA048FBD02}" destId="{483F12B8-CAD6-4301-A579-4013FB8D257C}" srcOrd="4" destOrd="0" presId="urn:microsoft.com/office/officeart/2005/8/layout/radial5"/>
    <dgm:cxn modelId="{E8E4C2F7-65EF-4891-8D22-C023EC759E5B}" type="presParOf" srcId="{C66B8889-766C-4BED-BC80-4ABA048FBD02}" destId="{B6FF9E5F-1D7A-455B-8DC0-BFA54C65D671}" srcOrd="5" destOrd="0" presId="urn:microsoft.com/office/officeart/2005/8/layout/radial5"/>
    <dgm:cxn modelId="{90EF1D44-3C66-443C-9C7D-C199022483DA}" type="presParOf" srcId="{B6FF9E5F-1D7A-455B-8DC0-BFA54C65D671}" destId="{42908B1F-0CF9-45F7-9E82-622CC29FF834}" srcOrd="0" destOrd="0" presId="urn:microsoft.com/office/officeart/2005/8/layout/radial5"/>
    <dgm:cxn modelId="{4E1289D7-BEC3-42B1-A9F9-399BBD37D4C9}" type="presParOf" srcId="{C66B8889-766C-4BED-BC80-4ABA048FBD02}" destId="{73E06B8F-91F7-477A-993A-CFF765B70383}" srcOrd="6" destOrd="0" presId="urn:microsoft.com/office/officeart/2005/8/layout/radial5"/>
    <dgm:cxn modelId="{09D82B80-A995-4BF4-9529-EBB728589762}" type="presParOf" srcId="{C66B8889-766C-4BED-BC80-4ABA048FBD02}" destId="{11A4BB3F-82D5-4867-8F88-F299B8CBA70B}" srcOrd="7" destOrd="0" presId="urn:microsoft.com/office/officeart/2005/8/layout/radial5"/>
    <dgm:cxn modelId="{D779BD91-F585-4799-BD51-7485447538A1}" type="presParOf" srcId="{11A4BB3F-82D5-4867-8F88-F299B8CBA70B}" destId="{CDBC2F9E-95D9-4450-A39F-B61A8917D2B5}" srcOrd="0" destOrd="0" presId="urn:microsoft.com/office/officeart/2005/8/layout/radial5"/>
    <dgm:cxn modelId="{C5CD049D-DC3E-499E-AC0D-F86B557F3E19}" type="presParOf" srcId="{C66B8889-766C-4BED-BC80-4ABA048FBD02}" destId="{7E85EB98-0D2E-4BA2-93AE-1616C68594F7}" srcOrd="8" destOrd="0" presId="urn:microsoft.com/office/officeart/2005/8/layout/radial5"/>
    <dgm:cxn modelId="{254379DA-32E5-4B55-838E-8052A8BB9986}" type="presParOf" srcId="{C66B8889-766C-4BED-BC80-4ABA048FBD02}" destId="{ADB4B9B9-895F-4725-8E38-FE31BF49F0AE}" srcOrd="9" destOrd="0" presId="urn:microsoft.com/office/officeart/2005/8/layout/radial5"/>
    <dgm:cxn modelId="{046091C6-4185-49E7-8A4F-A4BAD9D7D7B6}" type="presParOf" srcId="{ADB4B9B9-895F-4725-8E38-FE31BF49F0AE}" destId="{3883EF45-D116-4931-AC32-1877352E75E8}" srcOrd="0" destOrd="0" presId="urn:microsoft.com/office/officeart/2005/8/layout/radial5"/>
    <dgm:cxn modelId="{FAF6A1A3-2412-48DF-8A7B-D2A1DB46599B}" type="presParOf" srcId="{C66B8889-766C-4BED-BC80-4ABA048FBD02}" destId="{756B7EFD-DE5F-4071-BD03-964986D4C685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62275-743F-40CC-9F1A-7C6415E9EAFC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9F05-52E0-4D2E-B799-75A15D845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9F05-52E0-4D2E-B799-75A15D8450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  CONTENT PROJECT BY TUMPA BARUA 2021\2.  PICTURE COLLECTION 2021\0  PICTURE OF FLOWER\20612393-kodom-flower-of-banglad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0"/>
            <a:ext cx="5235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irisingbd2-2011200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334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784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.boish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ফুলদানি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4" y="381000"/>
            <a:ext cx="7962256" cy="5143575"/>
          </a:xfrm>
          <a:prstGeom prst="rect">
            <a:avLst/>
          </a:prstGeom>
          <a:ln w="12700">
            <a:solidFill>
              <a:srgbClr val="66006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0"/>
          <a:ext cx="8077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0ADC1-38C9-417D-8C93-5D182090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8520ADC1-38C9-417D-8C93-5D182090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520ADC1-38C9-417D-8C93-5D182090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8520ADC1-38C9-417D-8C93-5D182090C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EE0D1-1192-4ACA-ACE5-F86070223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A6EE0D1-1192-4ACA-ACE5-F86070223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A6EE0D1-1192-4ACA-ACE5-F86070223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2A6EE0D1-1192-4ACA-ACE5-F86070223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50F26-BD1C-4323-AAB1-531B4FE03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77350F26-BD1C-4323-AAB1-531B4FE03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7350F26-BD1C-4323-AAB1-531B4FE03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7350F26-BD1C-4323-AAB1-531B4FE03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D2290D-25C2-4080-A52A-DEB5D26BF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5D2290D-25C2-4080-A52A-DEB5D26BF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5D2290D-25C2-4080-A52A-DEB5D26BF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55D2290D-25C2-4080-A52A-DEB5D26BF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3F12B8-CAD6-4301-A579-4013FB8D2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483F12B8-CAD6-4301-A579-4013FB8D2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83F12B8-CAD6-4301-A579-4013FB8D2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483F12B8-CAD6-4301-A579-4013FB8D2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FF9E5F-1D7A-455B-8DC0-BFA54C65D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B6FF9E5F-1D7A-455B-8DC0-BFA54C65D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6FF9E5F-1D7A-455B-8DC0-BFA54C65D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B6FF9E5F-1D7A-455B-8DC0-BFA54C65D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E06B8F-91F7-477A-993A-CFF765B7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3E06B8F-91F7-477A-993A-CFF765B7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3E06B8F-91F7-477A-993A-CFF765B7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73E06B8F-91F7-477A-993A-CFF765B70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A4BB3F-82D5-4867-8F88-F299B8CB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11A4BB3F-82D5-4867-8F88-F299B8CB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11A4BB3F-82D5-4867-8F88-F299B8CB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11A4BB3F-82D5-4867-8F88-F299B8CBA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5EB98-0D2E-4BA2-93AE-1616C6859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7E85EB98-0D2E-4BA2-93AE-1616C6859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E85EB98-0D2E-4BA2-93AE-1616C6859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7E85EB98-0D2E-4BA2-93AE-1616C6859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4B9B9-895F-4725-8E38-FE31BF49F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ADB4B9B9-895F-4725-8E38-FE31BF49F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DB4B9B9-895F-4725-8E38-FE31BF49F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ADB4B9B9-895F-4725-8E38-FE31BF49F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B7EFD-DE5F-4071-BD03-964986D4C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756B7EFD-DE5F-4071-BD03-964986D4C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56B7EFD-DE5F-4071-BD03-964986D4C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56B7EFD-DE5F-4071-BD03-964986D4C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308787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40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7133867" cy="6529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0"/>
            <a:ext cx="2133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1295400"/>
            <a:ext cx="18288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219200"/>
            <a:ext cx="1752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উপরিভাগের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86600" y="34290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48006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59436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0" y="152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3625 0.23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-0.05 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6735E-6 L -0.39167 0.57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eived_286511989634165-21041507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81200"/>
            <a:ext cx="77724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  CONTENT PROJECT BY TUMPA BARUA 2021\2.  PICTURE COLLECTION 2021\0.0 PICTURE OF SCENARY\Country-Road-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1219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81400"/>
            <a:ext cx="4907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টুম্পা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বড়ুয়া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657600"/>
            <a:ext cx="3610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600670"/>
            <a:ext cx="2560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shot_20200111_175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28600"/>
            <a:ext cx="2447345" cy="312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152400"/>
            <a:ext cx="2667000" cy="3276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485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.boish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4191000" cy="2362200"/>
          </a:xfrm>
          <a:prstGeom prst="rect">
            <a:avLst/>
          </a:prstGeom>
        </p:spPr>
      </p:pic>
      <p:pic>
        <p:nvPicPr>
          <p:cNvPr id="4" name="Picture 3" descr="healthy-soil-and-how-to-make-it-2539853-hero-fdf9b0280dca41cb8ae9614e6fc4a0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91000" cy="2266472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733800"/>
            <a:ext cx="4187952" cy="2355723"/>
          </a:xfrm>
          <a:prstGeom prst="rect">
            <a:avLst/>
          </a:prstGeom>
        </p:spPr>
      </p:pic>
      <p:pic>
        <p:nvPicPr>
          <p:cNvPr id="7" name="Picture 6" descr="ৃৃৃৃ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733800"/>
            <a:ext cx="4114799" cy="2359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86000"/>
            <a:ext cx="3413114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362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পাঁতিল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1501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61501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ফুলদানি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76400" y="1600200"/>
            <a:ext cx="4648200" cy="3581400"/>
            <a:chOff x="1676400" y="1600200"/>
            <a:chExt cx="4648200" cy="3581400"/>
          </a:xfrm>
        </p:grpSpPr>
        <p:sp>
          <p:nvSpPr>
            <p:cNvPr id="17" name="Flowchart: Preparation 16"/>
            <p:cNvSpPr/>
            <p:nvPr/>
          </p:nvSpPr>
          <p:spPr>
            <a:xfrm>
              <a:off x="3429000" y="2438400"/>
              <a:ext cx="1447800" cy="1143000"/>
            </a:xfrm>
            <a:prstGeom prst="flowChartPreparati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95600" y="1905000"/>
              <a:ext cx="762000" cy="60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648200" y="1600200"/>
              <a:ext cx="167640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1676400" y="3352800"/>
              <a:ext cx="1905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686300" y="3390900"/>
              <a:ext cx="1600200" cy="152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9906000" y="2286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6E-6 C -0.01302 -0.00208 -0.05799 -0.0037 -0.07326 -0.0037 C -0.17222 -0.0037 -0.27413 0.02821 -0.27413 0.06058 C -0.27413 0.04416 -0.32465 0.02821 -0.37309 0.02821 C -0.42361 0.02821 -0.47187 0.04416 -0.47187 0.06058 C -0.47187 0.05226 -0.49722 0.04416 -0.5224 0.04416 C -0.54809 0.04416 -0.57344 0.05226 -0.57344 0.06058 C -0.57344 0.05619 -0.58628 0.05226 -0.59878 0.05226 C -0.61146 0.05226 -0.62431 0.05642 -0.62431 0.06058 C -0.62431 0.05827 -0.6309 0.05619 -0.63663 0.05619 C -0.6401 0.05619 -0.64965 0.05827 -0.64965 0.06058 C -0.64965 0.05919 -0.65295 0.05827 -0.65642 0.05827 C -0.65642 0.05781 -0.66302 0.05919 -0.66302 0.06058 C -0.66302 0.05966 -0.66302 0.05919 -0.66632 0.05919 C -0.66632 0.05966 -0.66944 0.05966 -0.66944 0.06058 C -0.66944 0.06012 -0.66944 0.05966 -0.66944 0.05989 C -0.67292 0.05966 -0.67292 0.05989 -0.67292 0.06012 C -0.67639 0.06012 -0.67639 0.05966 -0.67639 0.05989 C -0.67917 0.05966 -0.67917 0.05989 -0.67917 0.06012 " pathEditMode="relative" rAng="0" ptsTypes="fffffffffffffffffff">
                                      <p:cBhvr>
                                        <p:cTn id="5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9530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৩</a:t>
            </a:r>
          </a:p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505200"/>
            <a:ext cx="1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71600" y="2057400"/>
            <a:ext cx="7421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৪.১.১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আর্বজনা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953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উপরিভাগের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আবরণই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8915400" cy="4267200"/>
            <a:chOff x="0" y="0"/>
            <a:chExt cx="8915400" cy="4267200"/>
          </a:xfrm>
        </p:grpSpPr>
        <p:pic>
          <p:nvPicPr>
            <p:cNvPr id="2" name="Picture 1" descr="MCN1-ENCANNS1-25865-ima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48200" cy="4267200"/>
            </a:xfrm>
            <a:prstGeom prst="rect">
              <a:avLst/>
            </a:prstGeom>
          </p:spPr>
        </p:pic>
        <p:pic>
          <p:nvPicPr>
            <p:cNvPr id="5" name="Picture 4" descr="f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0"/>
              <a:ext cx="4114800" cy="426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828800"/>
          <a:ext cx="7162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মাটির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-202101241227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334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জন্মানোর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1901220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tlCol="0" anchor="ctr"/>
      <a:lstStyle>
        <a:defPPr algn="ctr">
          <a:defRPr sz="4000"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265</Words>
  <Application>Microsoft Office PowerPoint</Application>
  <PresentationFormat>On-screen Show (4:3)</PresentationFormat>
  <Paragraphs>51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92</cp:revision>
  <dcterms:created xsi:type="dcterms:W3CDTF">2006-08-16T00:00:00Z</dcterms:created>
  <dcterms:modified xsi:type="dcterms:W3CDTF">2021-06-04T16:22:43Z</dcterms:modified>
</cp:coreProperties>
</file>