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57" r:id="rId4"/>
    <p:sldId id="256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8" y="-22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0C584-0A87-4C63-BC57-DB405DB1814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5FBE4-1FD4-4D9F-A088-CB58FAAFE5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5461D-C187-4899-8984-974BF3244026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43D1C-3183-4ECB-A314-39D65A67A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5715000"/>
          </a:xfrm>
          <a:prstGeom prst="frame">
            <a:avLst>
              <a:gd name="adj1" fmla="val 25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685800" cy="5715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8458200" y="5143500"/>
            <a:ext cx="685800" cy="571500"/>
          </a:xfrm>
          <a:prstGeom prst="halfFram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8515350" y="-57150"/>
            <a:ext cx="571500" cy="685800"/>
          </a:xfrm>
          <a:prstGeom prst="halfFram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6200000">
            <a:off x="57151" y="5086350"/>
            <a:ext cx="571500" cy="685800"/>
          </a:xfrm>
          <a:prstGeom prst="halfFram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67000" y="5573316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মোঃআতাউর </a:t>
            </a:r>
            <a:r>
              <a:rPr lang="bn-BD" sz="1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রহমান,আজমিরীগঞ্জ,হবিগঞ্জ</a:t>
            </a:r>
            <a:r>
              <a:rPr lang="bn-BD" sz="900" baseline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9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Landscapes &amp; Nature\'''mohebur''' (37).JPG"/>
          <p:cNvPicPr>
            <a:picLocks noChangeAspect="1" noChangeArrowheads="1"/>
          </p:cNvPicPr>
          <p:nvPr/>
        </p:nvPicPr>
        <p:blipFill>
          <a:blip r:embed="rId3" cstate="print"/>
          <a:srcRect l="51163" t="32558" r="40698" b="56589"/>
          <a:stretch>
            <a:fillRect/>
          </a:stretch>
        </p:blipFill>
        <p:spPr bwMode="auto">
          <a:xfrm>
            <a:off x="5943600" y="1968500"/>
            <a:ext cx="533400" cy="444500"/>
          </a:xfrm>
          <a:prstGeom prst="roundRect">
            <a:avLst/>
          </a:prstGeom>
          <a:noFill/>
        </p:spPr>
      </p:pic>
      <p:pic>
        <p:nvPicPr>
          <p:cNvPr id="4" name="Picture 2" descr="E:\Landscapes &amp; Nature\'''mohebur''' (37).JPG"/>
          <p:cNvPicPr>
            <a:picLocks noChangeAspect="1" noChangeArrowheads="1"/>
          </p:cNvPicPr>
          <p:nvPr/>
        </p:nvPicPr>
        <p:blipFill>
          <a:blip r:embed="rId3" cstate="print"/>
          <a:srcRect l="75582" t="32558" r="15116" b="53488"/>
          <a:stretch>
            <a:fillRect/>
          </a:stretch>
        </p:blipFill>
        <p:spPr bwMode="auto">
          <a:xfrm>
            <a:off x="6934200" y="2095500"/>
            <a:ext cx="609600" cy="571500"/>
          </a:xfrm>
          <a:prstGeom prst="roundRect">
            <a:avLst/>
          </a:prstGeom>
          <a:noFill/>
        </p:spPr>
      </p:pic>
      <p:pic>
        <p:nvPicPr>
          <p:cNvPr id="5" name="Picture 2" descr="E:\Landscapes &amp; Nature\'''mohebur''' (37).JPG"/>
          <p:cNvPicPr>
            <a:picLocks noChangeAspect="1" noChangeArrowheads="1"/>
          </p:cNvPicPr>
          <p:nvPr/>
        </p:nvPicPr>
        <p:blipFill>
          <a:blip r:embed="rId3" cstate="print"/>
          <a:srcRect l="30233" t="38760" r="60465" b="47287"/>
          <a:stretch>
            <a:fillRect/>
          </a:stretch>
        </p:blipFill>
        <p:spPr bwMode="auto">
          <a:xfrm>
            <a:off x="2895600" y="2476500"/>
            <a:ext cx="609600" cy="571500"/>
          </a:xfrm>
          <a:prstGeom prst="roundRect">
            <a:avLst/>
          </a:prstGeom>
          <a:noFill/>
        </p:spPr>
      </p:pic>
      <p:pic>
        <p:nvPicPr>
          <p:cNvPr id="6" name="Picture 5" descr="E:\Landscapes &amp; Nature\'''mohebur''' (37).JPG"/>
          <p:cNvPicPr>
            <a:picLocks noChangeAspect="1" noChangeArrowheads="1"/>
          </p:cNvPicPr>
          <p:nvPr/>
        </p:nvPicPr>
        <p:blipFill>
          <a:blip r:embed="rId3" cstate="print"/>
          <a:srcRect l="51163" t="32558" r="40698" b="56589"/>
          <a:stretch>
            <a:fillRect/>
          </a:stretch>
        </p:blipFill>
        <p:spPr bwMode="auto">
          <a:xfrm>
            <a:off x="2209800" y="2286000"/>
            <a:ext cx="533400" cy="444500"/>
          </a:xfrm>
          <a:prstGeom prst="roundRect">
            <a:avLst/>
          </a:prstGeom>
          <a:noFill/>
        </p:spPr>
      </p:pic>
      <p:pic>
        <p:nvPicPr>
          <p:cNvPr id="7" name="Picture 2" descr="E:\Landscapes &amp; Nature\'''mohebur''' (37).JPG"/>
          <p:cNvPicPr>
            <a:picLocks noChangeAspect="1" noChangeArrowheads="1"/>
          </p:cNvPicPr>
          <p:nvPr/>
        </p:nvPicPr>
        <p:blipFill>
          <a:blip r:embed="rId3" cstate="print"/>
          <a:srcRect l="75582" t="32558" r="15116" b="53488"/>
          <a:stretch>
            <a:fillRect/>
          </a:stretch>
        </p:blipFill>
        <p:spPr bwMode="auto">
          <a:xfrm>
            <a:off x="5791200" y="2984500"/>
            <a:ext cx="609600" cy="571500"/>
          </a:xfrm>
          <a:prstGeom prst="roundRect">
            <a:avLst/>
          </a:prstGeom>
          <a:noFill/>
        </p:spPr>
      </p:pic>
      <p:pic>
        <p:nvPicPr>
          <p:cNvPr id="8" name="Picture 2" descr="E:\Landscapes &amp; Nature\'''mohebur''' (37).JPG"/>
          <p:cNvPicPr>
            <a:picLocks noChangeAspect="1" noChangeArrowheads="1"/>
          </p:cNvPicPr>
          <p:nvPr/>
        </p:nvPicPr>
        <p:blipFill>
          <a:blip r:embed="rId3" cstate="print"/>
          <a:srcRect l="30233" t="38760" r="60465" b="47287"/>
          <a:stretch>
            <a:fillRect/>
          </a:stretch>
        </p:blipFill>
        <p:spPr bwMode="auto">
          <a:xfrm>
            <a:off x="3962400" y="2603500"/>
            <a:ext cx="609600" cy="571500"/>
          </a:xfrm>
          <a:prstGeom prst="round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90800" y="35793"/>
            <a:ext cx="3810000" cy="186204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l="58000" r="42000"/>
            </a:stretch>
          </a:blip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n w="19050">
                  <a:solidFill>
                    <a:srgbClr val="00B0F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11500" dirty="0" smtClean="0">
                <a:ln w="19050">
                  <a:solidFill>
                    <a:srgbClr val="00B0F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1500" dirty="0" smtClean="0">
                <a:ln w="19050">
                  <a:solidFill>
                    <a:srgbClr val="00B0F0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11500" dirty="0">
              <a:ln w="19050">
                <a:solidFill>
                  <a:srgbClr val="00B0F0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590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47" b="44023"/>
          <a:stretch/>
        </p:blipFill>
        <p:spPr>
          <a:xfrm>
            <a:off x="152400" y="153458"/>
            <a:ext cx="1163320" cy="1497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590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47" b="44023"/>
          <a:stretch/>
        </p:blipFill>
        <p:spPr>
          <a:xfrm flipH="1">
            <a:off x="7848600" y="127000"/>
            <a:ext cx="1066800" cy="1497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590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47" b="44023"/>
          <a:stretch/>
        </p:blipFill>
        <p:spPr>
          <a:xfrm rot="10800000">
            <a:off x="7828280" y="4090457"/>
            <a:ext cx="1163320" cy="14975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590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47" b="44023"/>
          <a:stretch/>
        </p:blipFill>
        <p:spPr>
          <a:xfrm rot="10800000" flipH="1">
            <a:off x="152401" y="4090458"/>
            <a:ext cx="1066799" cy="1497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372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8353E-6 L 0.04166 -0.371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1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9584 -0.327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5533 L -0.10417 -0.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75 -0.3055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535E-6 L -0.19166 -0.4939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56" r="18126"/>
          <a:stretch/>
        </p:blipFill>
        <p:spPr>
          <a:xfrm>
            <a:off x="609600" y="571500"/>
            <a:ext cx="4038600" cy="174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4" t="13644" b="1602"/>
          <a:stretch/>
        </p:blipFill>
        <p:spPr>
          <a:xfrm>
            <a:off x="5328557" y="2819476"/>
            <a:ext cx="3170499" cy="165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ATAUR\Desktop\ga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2714" y="573398"/>
            <a:ext cx="3151687" cy="173364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6" name="Picture 5" descr="MTC_orange_line_bus.jpg"/>
          <p:cNvPicPr>
            <a:picLocks noChangeAspect="1"/>
          </p:cNvPicPr>
          <p:nvPr/>
        </p:nvPicPr>
        <p:blipFill>
          <a:blip r:embed="rId5" cstate="print"/>
          <a:srcRect l="2075" t="3855"/>
          <a:stretch>
            <a:fillRect/>
          </a:stretch>
        </p:blipFill>
        <p:spPr>
          <a:xfrm>
            <a:off x="609600" y="2794000"/>
            <a:ext cx="4033156" cy="16764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27000"/>
            <a:ext cx="41148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3495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সাইকেল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3495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085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45085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উড়োজাহাজ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961483"/>
            <a:ext cx="7467600" cy="5232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দ্রুত চলাচলের জন্য এসব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961483"/>
            <a:ext cx="7467600" cy="5232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এসব প্রযুক্তি ব্যবহার করি কেন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442"/>
          <a:stretch/>
        </p:blipFill>
        <p:spPr>
          <a:xfrm>
            <a:off x="1122548" y="2730500"/>
            <a:ext cx="3297053" cy="1841500"/>
          </a:xfrm>
          <a:prstGeom prst="round2DiagRect">
            <a:avLst>
              <a:gd name="adj1" fmla="val 20189"/>
              <a:gd name="adj2" fmla="val 0"/>
            </a:avLst>
          </a:prstGeom>
          <a:ln w="28575" cap="sq">
            <a:solidFill>
              <a:srgbClr val="7030A0"/>
            </a:solidFill>
            <a:prstDash val="solid"/>
            <a:miter lim="800000"/>
          </a:ln>
          <a:effectLst/>
        </p:spPr>
      </p:pic>
      <p:pic>
        <p:nvPicPr>
          <p:cNvPr id="3" name="Picture 2" descr="C:\Users\ATAUR\Desktop\KRISHI\lll.jpg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 r="4545"/>
          <a:stretch>
            <a:fillRect/>
          </a:stretch>
        </p:blipFill>
        <p:spPr bwMode="auto">
          <a:xfrm>
            <a:off x="4724400" y="678962"/>
            <a:ext cx="3200400" cy="1934308"/>
          </a:xfrm>
          <a:prstGeom prst="round2DiagRect">
            <a:avLst>
              <a:gd name="adj1" fmla="val 19182"/>
              <a:gd name="adj2" fmla="val 0"/>
            </a:avLst>
          </a:prstGeom>
          <a:noFill/>
          <a:ln w="28575">
            <a:solidFill>
              <a:srgbClr val="7030A0"/>
            </a:solidFill>
          </a:ln>
        </p:spPr>
      </p:pic>
      <p:pic>
        <p:nvPicPr>
          <p:cNvPr id="4" name="Picture 3" descr="C:\Users\ATAUR\Desktop\lonc.jpg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1143000" y="698500"/>
            <a:ext cx="3264569" cy="1905000"/>
          </a:xfrm>
          <a:prstGeom prst="round2DiagRect">
            <a:avLst>
              <a:gd name="adj1" fmla="val 0"/>
              <a:gd name="adj2" fmla="val 19149"/>
            </a:avLst>
          </a:prstGeom>
          <a:noFill/>
          <a:ln w="28575">
            <a:solidFill>
              <a:srgbClr val="7030A0"/>
            </a:solidFill>
          </a:ln>
        </p:spPr>
      </p:pic>
      <p:pic>
        <p:nvPicPr>
          <p:cNvPr id="5" name="Picture 4" descr="Train.jpg"/>
          <p:cNvPicPr>
            <a:picLocks noChangeAspect="1"/>
          </p:cNvPicPr>
          <p:nvPr/>
        </p:nvPicPr>
        <p:blipFill>
          <a:blip r:embed="rId5" cstate="print">
            <a:lum bright="14000"/>
          </a:blip>
          <a:srcRect r="2363"/>
          <a:stretch>
            <a:fillRect/>
          </a:stretch>
        </p:blipFill>
        <p:spPr>
          <a:xfrm>
            <a:off x="4724401" y="2730500"/>
            <a:ext cx="3148913" cy="1841500"/>
          </a:xfrm>
          <a:prstGeom prst="round2DiagRect">
            <a:avLst>
              <a:gd name="adj1" fmla="val 0"/>
              <a:gd name="adj2" fmla="val 10125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rgbClr val="7030A0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186780"/>
            <a:ext cx="41148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826000"/>
            <a:ext cx="74676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চলাচল এবং মালামাল পরিবহনে এ ধরনের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41984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লঞ্চ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134198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জাহাজ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343748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রেলগাড়ি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429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ট্রাক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834483"/>
            <a:ext cx="7467600" cy="5232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এসব প্রযুক্তি ব্যবহার করি কেন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6780"/>
            <a:ext cx="4114800" cy="461665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335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কাস্তে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Class-3 Bangla picture\ka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889000"/>
            <a:ext cx="2514600" cy="1594403"/>
          </a:xfrm>
          <a:prstGeom prst="roundRect">
            <a:avLst/>
          </a:prstGeom>
          <a:ln w="28575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5" name="Picture 4" descr="hoe.jpg"/>
          <p:cNvPicPr>
            <a:picLocks noChangeAspect="1"/>
          </p:cNvPicPr>
          <p:nvPr/>
        </p:nvPicPr>
        <p:blipFill>
          <a:blip r:embed="rId3" cstate="print"/>
          <a:srcRect t="6526"/>
          <a:stretch>
            <a:fillRect/>
          </a:stretch>
        </p:blipFill>
        <p:spPr>
          <a:xfrm>
            <a:off x="4766914" y="825500"/>
            <a:ext cx="2319686" cy="1651001"/>
          </a:xfrm>
          <a:prstGeom prst="roundRect">
            <a:avLst/>
          </a:prstGeom>
          <a:ln w="28575">
            <a:solidFill>
              <a:srgbClr val="00B0F0"/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62800" y="1397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কোদাল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f-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1981200" y="2730500"/>
            <a:ext cx="2514600" cy="1667847"/>
          </a:xfrm>
          <a:prstGeom prst="round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8" name="Picture 7" descr="imagesCAB9NQM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730500"/>
            <a:ext cx="2514600" cy="1684617"/>
          </a:xfrm>
          <a:prstGeom prst="roundRect">
            <a:avLst/>
          </a:prstGeom>
          <a:ln w="190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7239000" y="332268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রোপন যন্ত্র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429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ট্রাক্টর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770983"/>
            <a:ext cx="7467600" cy="5232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কাজে এসব প্রযুক্তি ব্যবহার করি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762500"/>
            <a:ext cx="74676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কৃষিকাজে আমরা এসব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9" grpId="0"/>
      <p:bldP spid="10" grpId="0"/>
      <p:bldP spid="11" grpId="0" animBg="1"/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02" y="344634"/>
            <a:ext cx="3496398" cy="200486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291"/>
          <a:stretch/>
        </p:blipFill>
        <p:spPr>
          <a:xfrm>
            <a:off x="4800600" y="342900"/>
            <a:ext cx="3238238" cy="20066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5" r="14024"/>
          <a:stretch/>
        </p:blipFill>
        <p:spPr>
          <a:xfrm>
            <a:off x="4810261" y="2491518"/>
            <a:ext cx="3343139" cy="211858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14287"/>
            <a:ext cx="3581401" cy="209581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5024983"/>
            <a:ext cx="70104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হাস-মুরগি,গরু-ছাগল পালন কৃষি প্রযুক্তি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\Desktop\New folder\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1"/>
            <a:ext cx="3886200" cy="1925294"/>
          </a:xfrm>
          <a:prstGeom prst="snip2Diag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2050" name="Picture 2" descr="C:\Users\ATAUR\Desktop\New folder\mc1.jp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4800600" y="571500"/>
            <a:ext cx="3620851" cy="1905000"/>
          </a:xfrm>
          <a:prstGeom prst="snip2DiagRect">
            <a:avLst>
              <a:gd name="adj1" fmla="val 18228"/>
              <a:gd name="adj2" fmla="val 0"/>
            </a:avLst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3000" y="2675483"/>
            <a:ext cx="6858000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 ব্যবহার করে মাছ চাষও করা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373983"/>
            <a:ext cx="6858000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 আমাদের জীবনের সঙ্গে ঘনিষ্টভাবে জড়িত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262983"/>
            <a:ext cx="6858000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 আমাদের জীবনযাত্রাকে আরামদায়ক ও নিরাপদ করে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08000"/>
            <a:ext cx="23622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83483"/>
            <a:ext cx="23622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ট্রাক্টর দল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99483"/>
            <a:ext cx="23622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উড়োজাহাজ দল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183483"/>
            <a:ext cx="54102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 টি কৃষি প্রযুক্তির নাম লেখ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4191000"/>
            <a:ext cx="5410200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 টি যাতায়াত প্রযুক্তির নাম লেখ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sit_software_train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17500"/>
            <a:ext cx="2819400" cy="1961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761026"/>
            <a:ext cx="2057400" cy="1826974"/>
          </a:xfrm>
          <a:prstGeom prst="rect">
            <a:avLst/>
          </a:prstGeom>
        </p:spPr>
      </p:pic>
      <p:pic>
        <p:nvPicPr>
          <p:cNvPr id="3" name="Picture 2" descr="C:\Users\ATAUR RAHMAN\Desktop\nirob 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1" y="1079500"/>
            <a:ext cx="3498593" cy="20015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47800" y="571501"/>
            <a:ext cx="6172200" cy="82549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38500"/>
            <a:ext cx="8382000" cy="584775"/>
          </a:xfrm>
          <a:prstGeom prst="rect">
            <a:avLst/>
          </a:prstGeom>
          <a:noFill/>
          <a:ln>
            <a:solidFill>
              <a:srgbClr val="1008B8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প্রাথমিক বিজ্ঞান বইয়ের ৬৩ ও ৬৪ পৃষ্টা খুলে নিরবে পড়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89000"/>
            <a:ext cx="3048000" cy="1079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81800" y="127000"/>
            <a:ext cx="16764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2483"/>
            <a:ext cx="3962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967177"/>
            <a:ext cx="8382000" cy="1323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1000" y="824177"/>
            <a:ext cx="8382000" cy="132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030677"/>
            <a:ext cx="8382000" cy="132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889000"/>
            <a:ext cx="8382000" cy="1323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20955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প্রযুক্তি হতে পারে একটি-----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6035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(ক) ঘর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603500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যন্ত্র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246983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বাজার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3246983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বিদ্যালয়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2705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818483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জমি চাষ করতে কোন প্রযুক্তিটি ব্যবহার করা হয়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4326483"/>
            <a:ext cx="2286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(ক) সাইকেল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326483"/>
            <a:ext cx="222584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(খ) নৌকা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961483"/>
            <a:ext cx="2286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ট্রাক্টর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4961483"/>
            <a:ext cx="222584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(ঘ) শাবল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1168598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143000"/>
            <a:ext cx="2895600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1029246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1029246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825500"/>
            <a:ext cx="3048000" cy="1143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8983"/>
            <a:ext cx="39624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40484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নিচের কোনটি যাতায়াত প্রযুক্তি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967177"/>
            <a:ext cx="8382000" cy="1323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762000"/>
            <a:ext cx="8382000" cy="132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2030677"/>
            <a:ext cx="8382000" cy="1323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825500"/>
            <a:ext cx="8382000" cy="1323"/>
          </a:xfrm>
          <a:prstGeom prst="line">
            <a:avLst/>
          </a:prstGeom>
          <a:ln w="19050">
            <a:solidFill>
              <a:srgbClr val="0206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2603500"/>
            <a:ext cx="2362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(ক) শাবল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603500"/>
            <a:ext cx="2362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কাস্তে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246983"/>
            <a:ext cx="2362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লাঙ্গল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246983"/>
            <a:ext cx="2362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(ঘ) বাস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3830688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(৪) নিচের কোনটিকে তুমি শিক্ষা প্রযুক্তি বলবে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5024983"/>
            <a:ext cx="2438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কম্পিউটার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4381500"/>
            <a:ext cx="2438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ক্যামেরা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5024983"/>
            <a:ext cx="2438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(ঘ) ভ্যান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4381500"/>
            <a:ext cx="24003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(ক) হেলিকপ্টার 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800" y="1079500"/>
            <a:ext cx="2286000" cy="1039356"/>
          </a:xfrm>
          <a:prstGeom prst="snip2DiagRect">
            <a:avLst>
              <a:gd name="adj1" fmla="val 14005"/>
              <a:gd name="adj2" fmla="val 50000"/>
            </a:avLst>
          </a:prstGeom>
          <a:gradFill>
            <a:gsLst>
              <a:gs pos="94000">
                <a:srgbClr val="03D4A8">
                  <a:alpha val="53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1029246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1016001"/>
            <a:ext cx="2514600" cy="822305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525457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। 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556" y="254001"/>
            <a:ext cx="2545644" cy="1275513"/>
          </a:xfrm>
          <a:prstGeom prst="downArrowCallout">
            <a:avLst>
              <a:gd name="adj1" fmla="val 44332"/>
              <a:gd name="adj2" fmla="val 113019"/>
              <a:gd name="adj3" fmla="val 25000"/>
              <a:gd name="adj4" fmla="val 57244"/>
            </a:avLst>
          </a:prstGeom>
          <a:solidFill>
            <a:srgbClr val="86D818">
              <a:alpha val="61000"/>
            </a:srgbClr>
          </a:solidFill>
          <a:ln w="28575">
            <a:solidFill>
              <a:srgbClr val="00B050"/>
            </a:solidFill>
            <a:prstDash val="sysDot"/>
          </a:ln>
        </p:spPr>
        <p:txBody>
          <a:bodyPr wrap="square" lIns="72731" tIns="36366" rIns="72731" bIns="36366" rtlCol="0">
            <a:spAutoFit/>
          </a:bodyPr>
          <a:lstStyle/>
          <a:p>
            <a:pPr algn="ctr"/>
            <a:r>
              <a:rPr lang="bn-BD" sz="4300" dirty="0">
                <a:ln>
                  <a:solidFill>
                    <a:srgbClr val="0000FF"/>
                  </a:solidFill>
                </a:ln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300" dirty="0">
              <a:ln>
                <a:solidFill>
                  <a:srgbClr val="0000FF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C:\Users\ATAUR\Desktop\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662005" cy="171450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RAN_squirrel_helicopter_at_melb_GP_08.jpg"/>
          <p:cNvPicPr>
            <a:picLocks noChangeAspect="1"/>
          </p:cNvPicPr>
          <p:nvPr/>
        </p:nvPicPr>
        <p:blipFill>
          <a:blip r:embed="rId3" cstate="print"/>
          <a:srcRect l="4706" t="6667" r="23529"/>
          <a:stretch>
            <a:fillRect/>
          </a:stretch>
        </p:blipFill>
        <p:spPr>
          <a:xfrm>
            <a:off x="5410200" y="1079501"/>
            <a:ext cx="3553096" cy="1777999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DEMU Train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349500"/>
            <a:ext cx="3581400" cy="2007754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4508501"/>
            <a:ext cx="5943600" cy="95410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যাতায়াত প্রযুক্তিকে কয় ভাগে ভাগ করা হয়েছে ? প্রত্যেক ভাগের ৩ টি করে নাম লিখ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95400" y="698500"/>
            <a:ext cx="2133600" cy="9525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772150" y="698500"/>
            <a:ext cx="2133600" cy="9525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ardrop 7"/>
          <p:cNvSpPr/>
          <p:nvPr/>
        </p:nvSpPr>
        <p:spPr>
          <a:xfrm rot="8056318">
            <a:off x="3749542" y="271839"/>
            <a:ext cx="1747048" cy="1729770"/>
          </a:xfrm>
          <a:prstGeom prst="teardrop">
            <a:avLst>
              <a:gd name="adj" fmla="val 118112"/>
            </a:avLst>
          </a:prstGeom>
          <a:blipFill>
            <a:blip r:embed="rId3" cstate="print"/>
            <a:tile tx="0" ty="0" sx="100000" sy="100000" flip="none" algn="tl"/>
          </a:blip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0" y="8073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200EA2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dirty="0">
              <a:solidFill>
                <a:srgbClr val="200EA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889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4550" y="889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3162300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1" y="3683000"/>
            <a:ext cx="3514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মার্টিন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সপ্রাবি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কমলনগর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লক্ষ্মীপুর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৮১২৪৬৫৫২৫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7320" y="3808562"/>
            <a:ext cx="3688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৩য় শ্রেণি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দশ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590550" y="1905000"/>
            <a:ext cx="3124200" cy="3365500"/>
          </a:xfrm>
          <a:prstGeom prst="frame">
            <a:avLst>
              <a:gd name="adj1" fmla="val 2395"/>
            </a:avLst>
          </a:prstGeom>
          <a:gradFill>
            <a:gsLst>
              <a:gs pos="2900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5562600" y="1905000"/>
            <a:ext cx="3124200" cy="3365500"/>
          </a:xfrm>
          <a:prstGeom prst="frame">
            <a:avLst>
              <a:gd name="adj1" fmla="val 2395"/>
            </a:avLst>
          </a:prstGeom>
          <a:gradFill>
            <a:gsLst>
              <a:gs pos="29000">
                <a:srgbClr val="A603AB">
                  <a:alpha val="4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C:\Users\ATAUR RAHMAN\Desktop\KHADDO 3\IMG_20150606_085535.jpg"/>
          <p:cNvPicPr>
            <a:picLocks noChangeAspect="1" noChangeArrowheads="1"/>
          </p:cNvPicPr>
          <p:nvPr/>
        </p:nvPicPr>
        <p:blipFill>
          <a:blip r:embed="rId4" cstate="print"/>
          <a:srcRect l="2593" t="7778" r="7037"/>
          <a:stretch>
            <a:fillRect/>
          </a:stretch>
        </p:blipFill>
        <p:spPr bwMode="auto">
          <a:xfrm>
            <a:off x="6429008" y="1968500"/>
            <a:ext cx="1648193" cy="177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 descr="C:\Users\DELL\Desktop\DSC_0163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095500"/>
            <a:ext cx="914400" cy="110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057450"/>
            <a:ext cx="655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en-US" sz="9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252612"/>
            <a:ext cx="3545840" cy="2462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590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47" b="44023"/>
          <a:stretch/>
        </p:blipFill>
        <p:spPr>
          <a:xfrm>
            <a:off x="152400" y="153458"/>
            <a:ext cx="1163320" cy="1497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590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647" b="44023"/>
          <a:stretch/>
        </p:blipFill>
        <p:spPr>
          <a:xfrm rot="10800000">
            <a:off x="7868920" y="4026957"/>
            <a:ext cx="1163320" cy="1497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3032613"/>
            <a:ext cx="4530704" cy="2491887"/>
          </a:xfrm>
          <a:prstGeom prst="rect">
            <a:avLst/>
          </a:prstGeom>
        </p:spPr>
      </p:pic>
      <p:pic>
        <p:nvPicPr>
          <p:cNvPr id="1026" name="Picture 2" descr="E:\PICTURE\ANIMETED FLOWER\animated-flower-image-009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8900" y="127000"/>
            <a:ext cx="4076700" cy="825500"/>
          </a:xfrm>
          <a:prstGeom prst="rect">
            <a:avLst/>
          </a:prstGeom>
          <a:noFill/>
        </p:spPr>
      </p:pic>
      <p:pic>
        <p:nvPicPr>
          <p:cNvPr id="1027" name="Picture 3" descr="E:\PICTURE\ANIMETED ICON\t7001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000612">
            <a:off x="6758299" y="850860"/>
            <a:ext cx="428625" cy="269875"/>
          </a:xfrm>
          <a:prstGeom prst="rect">
            <a:avLst/>
          </a:prstGeom>
          <a:noFill/>
        </p:spPr>
      </p:pic>
      <p:pic>
        <p:nvPicPr>
          <p:cNvPr id="1028" name="Picture 4" descr="E:\PICTURE\ANIMETED ICON\t70012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293883">
            <a:off x="2111641" y="855046"/>
            <a:ext cx="428625" cy="26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AUR\Desktop\New folder\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825500"/>
            <a:ext cx="2743200" cy="15157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028" name="Picture 4" descr="C:\Users\ATAUR\Desktop\New folder\ll.jpg"/>
          <p:cNvPicPr>
            <a:picLocks noChangeAspect="1" noChangeArrowheads="1"/>
          </p:cNvPicPr>
          <p:nvPr/>
        </p:nvPicPr>
        <p:blipFill>
          <a:blip r:embed="rId3" cstate="print"/>
          <a:srcRect l="10319" r="8333"/>
          <a:stretch>
            <a:fillRect/>
          </a:stretch>
        </p:blipFill>
        <p:spPr bwMode="auto">
          <a:xfrm>
            <a:off x="5029200" y="2413001"/>
            <a:ext cx="3733800" cy="20955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5400" y="4699000"/>
            <a:ext cx="6934200" cy="5232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লেখার সময় আমরা পেন্সিল অথবা কলম ব্যবহার করি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6248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02"/>
          <a:stretch/>
        </p:blipFill>
        <p:spPr>
          <a:xfrm>
            <a:off x="457200" y="2413000"/>
            <a:ext cx="3743196" cy="207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LL DOCUMENTS BY MODEL TEACHERS\Dilruba\My-All\DILRUBA\animation\ani\image_27_4054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r="13793"/>
          <a:stretch>
            <a:fillRect/>
          </a:stretch>
        </p:blipFill>
        <p:spPr bwMode="auto">
          <a:xfrm>
            <a:off x="4800600" y="616155"/>
            <a:ext cx="3733800" cy="2495346"/>
          </a:xfrm>
          <a:prstGeom prst="round2DiagRect">
            <a:avLst>
              <a:gd name="adj1" fmla="val 20146"/>
              <a:gd name="adj2" fmla="val 0"/>
            </a:avLst>
          </a:prstGeom>
          <a:noFill/>
          <a:ln w="38100">
            <a:solidFill>
              <a:schemeClr val="tx1"/>
            </a:solidFill>
          </a:ln>
          <a:effectLst/>
        </p:spPr>
      </p:pic>
      <p:pic>
        <p:nvPicPr>
          <p:cNvPr id="4" name="Picture 3" descr="tf-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685800" y="635000"/>
            <a:ext cx="3733801" cy="2476500"/>
          </a:xfrm>
          <a:prstGeom prst="round2DiagRect">
            <a:avLst>
              <a:gd name="adj1" fmla="val 0"/>
              <a:gd name="adj2" fmla="val 17916"/>
            </a:avLst>
          </a:prstGeom>
          <a:ln w="3810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198983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246983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জমি চাষ করার জন্য ট্রাক্টর ব্যবহার করি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81983"/>
            <a:ext cx="86106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চিত্রগুলোতে যে সব জিনিস দেখানো হয়েছে সেগুলো সবই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7625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যদি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সঙ্গে পরিচিত হতে চাই তাহলে কী বলতে হবে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09615"/>
            <a:ext cx="7239000" cy="10156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58000" r="42000"/>
            </a:stretch>
          </a:blipFill>
          <a:ln w="28575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sz="6000" dirty="0" smtClean="0">
                <a:ln w="12700"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</a:t>
            </a:r>
            <a:r>
              <a:rPr lang="bn-BD" sz="6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পরিচয়      </a:t>
            </a:r>
            <a:endParaRPr lang="en-US" sz="60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PICTURE\Ani veraiti\driv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1625"/>
            <a:ext cx="1066800" cy="1222375"/>
          </a:xfrm>
          <a:prstGeom prst="rect">
            <a:avLst/>
          </a:prstGeom>
          <a:noFill/>
        </p:spPr>
      </p:pic>
      <p:pic>
        <p:nvPicPr>
          <p:cNvPr id="10" name="Picture 7" descr="E:\PICTURE\Ani veraiti\bike13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4275667"/>
            <a:ext cx="914400" cy="11853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858391"/>
            <a:ext cx="7162800" cy="64633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1623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10.1.1।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পড়াশুনা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 বর্ণনা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 rot="10800000">
            <a:off x="3048000" y="571501"/>
            <a:ext cx="3429000" cy="6350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508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7168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762000" y="2667000"/>
            <a:ext cx="7543800" cy="2095500"/>
          </a:xfrm>
          <a:prstGeom prst="frame">
            <a:avLst>
              <a:gd name="adj1" fmla="val 1052"/>
            </a:avLst>
          </a:prstGeom>
          <a:blipFill>
            <a:blip r:embed="rId2" cstate="print"/>
            <a:tile tx="0" ty="0" sx="100000" sy="100000" flip="none" algn="tl"/>
          </a:blipFill>
          <a:ln w="190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96"/>
          <a:stretch>
            <a:fillRect/>
          </a:stretch>
        </p:blipFill>
        <p:spPr>
          <a:xfrm>
            <a:off x="685800" y="1562100"/>
            <a:ext cx="2209800" cy="1404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262483"/>
            <a:ext cx="4114800" cy="5232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024983"/>
            <a:ext cx="8458200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শ্রেণিকক্ষে শিক্ষক ব্ল্যাকবোর্ড, চক ও অন্যান্য যন্ত্রপাতি ব্যবহার করেন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" r="2917"/>
          <a:stretch>
            <a:fillRect/>
          </a:stretch>
        </p:blipFill>
        <p:spPr>
          <a:xfrm>
            <a:off x="5715000" y="876300"/>
            <a:ext cx="2514600" cy="1408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2476500"/>
            <a:ext cx="4789714" cy="2540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TAUR\Desktop\New folder\cc1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1018244" y="825500"/>
            <a:ext cx="3629956" cy="201297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55"/>
          <a:stretch/>
        </p:blipFill>
        <p:spPr>
          <a:xfrm>
            <a:off x="4780860" y="825500"/>
            <a:ext cx="3448740" cy="1986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190500"/>
            <a:ext cx="4114800" cy="523220"/>
          </a:xfrm>
          <a:prstGeom prst="homePlate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 কী দেখতে পাচ্ছ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175000"/>
            <a:ext cx="8458200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এক জায়গা থেকে অন্য জায়গায় যেতে বিভিন্ন প্রযুক্তি ব্যবহার করি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746501"/>
            <a:ext cx="8458200" cy="95410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হতে পারে একটি যন্ত্র , একটি হাতিয়ার বা কোনো পদ্ধতি যা আমাদের কাজে লাগে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699000"/>
            <a:ext cx="8991600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কাজকে সহজে ,তাড়াতাড়ি এবং ভালোভাবে করতে সাহায্য করে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87500"/>
            <a:ext cx="8458200" cy="52322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জীবনে প্রযুক্তির ব্যবহার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59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2400" y="2159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540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2540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921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921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302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3302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683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3683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4064000"/>
            <a:ext cx="3657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4064000"/>
            <a:ext cx="4800600" cy="381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508000"/>
            <a:ext cx="2057400" cy="523220"/>
          </a:xfrm>
          <a:prstGeom prst="homePlate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F:\School\IMG_20141029_141620.jpg"/>
          <p:cNvPicPr>
            <a:picLocks noChangeAspect="1" noChangeArrowheads="1"/>
          </p:cNvPicPr>
          <p:nvPr/>
        </p:nvPicPr>
        <p:blipFill>
          <a:blip r:embed="rId3" cstate="print"/>
          <a:srcRect t="28643" b="6533"/>
          <a:stretch>
            <a:fillRect/>
          </a:stretch>
        </p:blipFill>
        <p:spPr bwMode="auto">
          <a:xfrm>
            <a:off x="3810000" y="190500"/>
            <a:ext cx="1828800" cy="1317226"/>
          </a:xfrm>
          <a:prstGeom prst="roundRect">
            <a:avLst>
              <a:gd name="adj" fmla="val 23160"/>
            </a:avLst>
          </a:prstGeom>
          <a:noFill/>
          <a:ln w="28575">
            <a:solidFill>
              <a:srgbClr val="00B0F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81000" y="20955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প্রযুক্তির নাম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20955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কাজে ব্যবহার করা হয়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4765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কলম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24765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সাহায্যে আমরা লিখি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4635500"/>
            <a:ext cx="8458200" cy="5232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সহপাঠীর সাথে আলোচনা করে ছকটি লেখ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528</Words>
  <Application>Microsoft Office PowerPoint</Application>
  <PresentationFormat>On-screen Show (16:10)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ABID</dc:creator>
  <cp:lastModifiedBy>DELL</cp:lastModifiedBy>
  <cp:revision>155</cp:revision>
  <dcterms:created xsi:type="dcterms:W3CDTF">2006-08-16T00:00:00Z</dcterms:created>
  <dcterms:modified xsi:type="dcterms:W3CDTF">2021-06-04T15:53:32Z</dcterms:modified>
</cp:coreProperties>
</file>