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2" r:id="rId4"/>
    <p:sldId id="263" r:id="rId5"/>
    <p:sldId id="264" r:id="rId6"/>
    <p:sldId id="279" r:id="rId7"/>
    <p:sldId id="266" r:id="rId8"/>
    <p:sldId id="268" r:id="rId9"/>
    <p:sldId id="269" r:id="rId10"/>
    <p:sldId id="270" r:id="rId11"/>
    <p:sldId id="276" r:id="rId12"/>
    <p:sldId id="272" r:id="rId13"/>
    <p:sldId id="280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70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72806-D941-4FAC-B00C-0E9F226E88A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FB892-698A-4B8E-B84D-B7AAF62D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শিরোনাম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আগে শিক্ষার্থীদের দ্বারা পাঠের শিরোনাম বলার চেষ্টা করতে হবে এবং শিরোনাম  বোর্ডে লিখতে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শিক্ষকমন্ডলী আপনারা ইচ্ছে করলে এই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slide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Hide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রাখতে পারবেন।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0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আইকোনের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2C73-D79B-4693-AE15-B76A35219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খুব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সহজ ভাবে উত্তর দিতে পারে এমন প্রশ্ন করা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B97B-2DB9-4B4B-A7E7-213F23DB12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9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সঙ্গে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মিল রেখে অর্থ লিখতে হবে |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9A9A-88C7-4098-BDFA-C436C1CE7E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54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টিগারের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B44A4-05A3-4CC0-A8DA-781B5D88E9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1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9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5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1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4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6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2662-8822-406D-9A01-E7B88C28752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06D1-4519-4B0C-A8AB-602CFAC95D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gradFill>
            <a:gsLst>
              <a:gs pos="0">
                <a:srgbClr val="00B050"/>
              </a:gs>
              <a:gs pos="77900">
                <a:schemeClr val="accent2"/>
              </a:gs>
              <a:gs pos="44000">
                <a:srgbClr val="7030A0"/>
              </a:gs>
              <a:gs pos="100000">
                <a:srgbClr val="00B0F0"/>
              </a:gs>
            </a:gsLst>
            <a:lin ang="5400000" scaled="0"/>
          </a:gradFill>
          <a:ln>
            <a:gradFill>
              <a:gsLst>
                <a:gs pos="0">
                  <a:srgbClr val="00B050"/>
                </a:gs>
                <a:gs pos="77900">
                  <a:srgbClr val="00B050"/>
                </a:gs>
                <a:gs pos="50000">
                  <a:srgbClr val="7030A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6.jpg"/><Relationship Id="rId7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0375" r="2561" b="10944"/>
          <a:stretch/>
        </p:blipFill>
        <p:spPr>
          <a:xfrm>
            <a:off x="747777" y="1100913"/>
            <a:ext cx="10696446" cy="51680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7015" y="378546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148" y="5681960"/>
            <a:ext cx="8505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খন্ডযুদ্ধ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দাবানল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২টি বাক্য গঠন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5037107" y="520063"/>
            <a:ext cx="2117786" cy="802600"/>
          </a:xfrm>
          <a:prstGeom prst="flowChartManualInpu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জোড়ায় কাজ</a:t>
            </a:r>
            <a:endParaRPr lang="en-US" sz="3600" b="1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73" y="3664521"/>
            <a:ext cx="4001941" cy="2012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60" y="3664522"/>
            <a:ext cx="3890232" cy="2012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4910" y="612456"/>
            <a:ext cx="2102179" cy="3673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814076" y="555074"/>
            <a:ext cx="270201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18941"/>
          <a:stretch/>
        </p:blipFill>
        <p:spPr>
          <a:xfrm>
            <a:off x="1151804" y="879866"/>
            <a:ext cx="9453754" cy="366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76" y="841273"/>
            <a:ext cx="9453753" cy="365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018909" y="4861257"/>
            <a:ext cx="1640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876" y="5507660"/>
            <a:ext cx="893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ভাষার জন্য যারা জীবন দিয়াছেন তাদেরকে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বলা হয়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0253" y="4857541"/>
            <a:ext cx="2097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2345" y="5484617"/>
            <a:ext cx="683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শহিদের স্মরণে শহিদ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 নির্মান করা হয়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8335" y="4838283"/>
            <a:ext cx="421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সালে ভাষা আন্দোলন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06" y="5526916"/>
            <a:ext cx="362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বাংলা চাই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8714" y="141122"/>
            <a:ext cx="3498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58" y="801044"/>
            <a:ext cx="7700782" cy="36055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707044" y="4838284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নাজিমউদ্দিন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41" y="762781"/>
            <a:ext cx="8484893" cy="3716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70876" y="5536544"/>
            <a:ext cx="9015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ঊর্দূ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776" y="5533551"/>
            <a:ext cx="1114309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1952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২০ শে ফেব্রুয়ারি নুরুল আমিন সরকার ঢাকায় ১৪৪ ধারা জারি করে।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56" y="779644"/>
            <a:ext cx="5274248" cy="37450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58" y="812388"/>
            <a:ext cx="7700781" cy="377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1543740" y="5163207"/>
            <a:ext cx="8077199" cy="14478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আন্দোলনরত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লাঠিচার্জ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মিছিলে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কাদানো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গুলিবর্ষন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440" y="797329"/>
            <a:ext cx="8122920" cy="376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1962725" y="5191608"/>
            <a:ext cx="8077200" cy="106680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উর্দূ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4998720" y="2018825"/>
            <a:ext cx="1524000" cy="10525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 flipH="1">
            <a:off x="3093720" y="1794189"/>
            <a:ext cx="1600200" cy="114300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t="5194" r="6977" b="71429"/>
          <a:stretch/>
        </p:blipFill>
        <p:spPr>
          <a:xfrm>
            <a:off x="7250853" y="1489389"/>
            <a:ext cx="1981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4" grpId="0"/>
      <p:bldP spid="14" grpId="1"/>
      <p:bldP spid="13" grpId="0"/>
      <p:bldP spid="13" grpId="1"/>
      <p:bldP spid="15" grpId="0"/>
      <p:bldP spid="15" grpId="1"/>
      <p:bldP spid="18" grpId="0"/>
      <p:bldP spid="18" grpId="1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68833" y="5719747"/>
            <a:ext cx="8214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1029" y="286434"/>
            <a:ext cx="190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93" y="504286"/>
            <a:ext cx="3045414" cy="22281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888443" y="445671"/>
            <a:ext cx="270201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10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994599" y="2644061"/>
            <a:ext cx="1442115" cy="1857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20" name="Picture 19" descr="http://muktoblog.net/media/img/129733301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668016" y="2644061"/>
            <a:ext cx="1419736" cy="1857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21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346569" y="2644063"/>
            <a:ext cx="1492977" cy="18574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22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099507" y="2641600"/>
            <a:ext cx="1393651" cy="1859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74156" y="2643268"/>
            <a:ext cx="1455614" cy="1943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TextBox 23"/>
          <p:cNvSpPr txBox="1"/>
          <p:nvPr/>
        </p:nvSpPr>
        <p:spPr>
          <a:xfrm>
            <a:off x="5483225" y="4748878"/>
            <a:ext cx="126841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রফিক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3138" y="4753640"/>
            <a:ext cx="125253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শফিউর</a:t>
            </a:r>
            <a:endParaRPr lang="en-US" sz="32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15400" y="4758403"/>
            <a:ext cx="126841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097088" y="4761578"/>
            <a:ext cx="1255712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সালাম</a:t>
            </a:r>
            <a:endParaRPr lang="en-US" sz="32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3733800" y="4763165"/>
            <a:ext cx="1268413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বরকত</a:t>
            </a:r>
            <a:endParaRPr lang="en-US" sz="32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94042" y="1625766"/>
            <a:ext cx="1112001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কর্মপরিষদের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আহবায়ক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নির্বচিত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10864" y="2204731"/>
            <a:ext cx="2500106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229" y="2207772"/>
            <a:ext cx="212912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13904" y="2189956"/>
            <a:ext cx="2915392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74405" y="2188351"/>
            <a:ext cx="281382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503" y="2740281"/>
            <a:ext cx="111286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১৪৪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মনোবল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553" y="3211767"/>
            <a:ext cx="178157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ফেস্টুন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77917" y="3238543"/>
            <a:ext cx="153768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প্লাকার্ড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636266" y="3215483"/>
            <a:ext cx="132310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স্লোগান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075" y="3705185"/>
            <a:ext cx="11135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4970" y="4210874"/>
            <a:ext cx="1037686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89253" y="4221300"/>
            <a:ext cx="1557357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66443" y="4210874"/>
            <a:ext cx="96982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0977" y="4227403"/>
            <a:ext cx="128603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075" y="5002493"/>
            <a:ext cx="889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‘অমর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ব্যাক্তিদের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5628" y="404462"/>
            <a:ext cx="2500745" cy="1248728"/>
          </a:xfrm>
          <a:prstGeom prst="downArrowCallout">
            <a:avLst>
              <a:gd name="adj1" fmla="val 25000"/>
              <a:gd name="adj2" fmla="val 25000"/>
              <a:gd name="adj3" fmla="val 39053"/>
              <a:gd name="adj4" fmla="val 56329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4037" y="2039785"/>
            <a:ext cx="502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59809" y="4083096"/>
            <a:ext cx="502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1470" y="4601098"/>
            <a:ext cx="10031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476" y="676468"/>
            <a:ext cx="2387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0" name="Picture 4" descr="Roof Pitch Icon HD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3957" r="6851" b="13885"/>
          <a:stretch/>
        </p:blipFill>
        <p:spPr bwMode="auto">
          <a:xfrm>
            <a:off x="3828610" y="1571920"/>
            <a:ext cx="4534780" cy="25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89" y="1676333"/>
            <a:ext cx="6692222" cy="4341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4E0BC3-02FF-447F-BA4C-5E45F3176EC8}"/>
              </a:ext>
            </a:extLst>
          </p:cNvPr>
          <p:cNvSpPr txBox="1"/>
          <p:nvPr/>
        </p:nvSpPr>
        <p:spPr>
          <a:xfrm>
            <a:off x="2119321" y="183631"/>
            <a:ext cx="7585731" cy="186204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perspectiveRelaxedModerately"/>
              <a:lightRig rig="threePt" dir="t"/>
            </a:scene3d>
          </a:bodyPr>
          <a:lstStyle/>
          <a:p>
            <a:pPr algn="l"/>
            <a:r>
              <a:rPr lang="bn-IN" sz="115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8784" r="31122" b="3002"/>
          <a:stretch/>
        </p:blipFill>
        <p:spPr>
          <a:xfrm>
            <a:off x="7983726" y="537882"/>
            <a:ext cx="2619374" cy="33752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4585406" y="537883"/>
            <a:ext cx="2331210" cy="1178719"/>
          </a:xfrm>
          <a:prstGeom prst="downArrowCallou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6448" y="3991894"/>
            <a:ext cx="34371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: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০৩/০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১খ্রি.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697" y="2587123"/>
            <a:ext cx="42171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কামালপুর মো. হাশেম উচ্চ বিদ্যালয়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spc="-1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ICT4E  </a:t>
            </a:r>
            <a:r>
              <a:rPr lang="en-US" sz="2000" spc="-1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00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000" spc="-100" dirty="0">
                <a:latin typeface="Nikoshban" pitchFamily="2" charset="0"/>
                <a:cs typeface="Nikoshban" pitchFamily="2" charset="0"/>
              </a:rPr>
              <a:t>, নোয়াখালী।</a:t>
            </a:r>
            <a:endParaRPr lang="en-US" sz="2000" spc="-1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bn-IN" sz="2000" spc="-100" dirty="0">
                <a:latin typeface="Nikoshban" pitchFamily="2" charset="0"/>
                <a:cs typeface="Nikoshban" pitchFamily="2" charset="0"/>
              </a:rPr>
              <a:t>মাস্টার ট্রেইনার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2000" spc="-100" smtClean="0">
                <a:latin typeface="Nikoshban" pitchFamily="2" charset="0"/>
                <a:cs typeface="Nikoshban" pitchFamily="2" charset="0"/>
              </a:rPr>
              <a:t>,</a:t>
            </a:r>
            <a:endParaRPr lang="en-GB" sz="2000" spc="-1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spc="-100" dirty="0">
                <a:latin typeface="Nikoshban" pitchFamily="2" charset="0"/>
                <a:cs typeface="Nikoshban" pitchFamily="2" charset="0"/>
              </a:rPr>
              <a:t>    ই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2000" spc="-100" dirty="0" err="1">
                <a:latin typeface="Nikoshban" pitchFamily="2" charset="0"/>
                <a:cs typeface="Nikoshban" pitchFamily="2" charset="0"/>
              </a:rPr>
              <a:t>আইটি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000" spc="-100" dirty="0" err="1">
                <a:latin typeface="Nikoshban" pitchFamily="2" charset="0"/>
                <a:cs typeface="Nikoshban" pitchFamily="2" charset="0"/>
              </a:rPr>
              <a:t>খিল</a:t>
            </a:r>
            <a:endParaRPr lang="en-GB" sz="2000" spc="-1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z="2000" spc="-1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 (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spc="-1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2000" spc="-100" dirty="0">
                <a:latin typeface="Nikoshban" pitchFamily="2" charset="0"/>
                <a:cs typeface="Nikoshban" pitchFamily="2" charset="0"/>
              </a:rPr>
              <a:t>জ)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2000" dirty="0" smtClean="0">
                <a:latin typeface="Times New Roman" pitchFamily="18" charset="0"/>
                <a:cs typeface="Times New Roman" pitchFamily="18" charset="0"/>
              </a:rPr>
              <a:t>01913210518 </a:t>
            </a:r>
            <a:endParaRPr lang="bn-BD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pc="-1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000" dirty="0">
                <a:latin typeface="Times New Roman" pitchFamily="18" charset="0"/>
                <a:cs typeface="Times New Roman" pitchFamily="18" charset="0"/>
              </a:rPr>
              <a:t>Email : </a:t>
            </a:r>
            <a:r>
              <a:rPr lang="bn-BD" sz="2000" dirty="0" smtClean="0">
                <a:latin typeface="Times New Roman" pitchFamily="18" charset="0"/>
                <a:cs typeface="Times New Roman" pitchFamily="18" charset="0"/>
              </a:rPr>
              <a:t>mdsahab66@yahoo.com</a:t>
            </a:r>
            <a:endParaRPr lang="bn-BD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pc="-1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Channel Name</a:t>
            </a:r>
            <a:r>
              <a:rPr lang="bn-BD" sz="2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Sahab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81" y="1852245"/>
            <a:ext cx="1175207" cy="4643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5" y="315198"/>
            <a:ext cx="2261903" cy="2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0512" y="436765"/>
            <a:ext cx="5690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ইমেজ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দেখি: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18941"/>
          <a:stretch/>
        </p:blipFill>
        <p:spPr>
          <a:xfrm>
            <a:off x="1151804" y="1313617"/>
            <a:ext cx="9453754" cy="366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76" y="1275024"/>
            <a:ext cx="9453753" cy="3654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440" y="1231080"/>
            <a:ext cx="8122920" cy="376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4302881" y="5346263"/>
            <a:ext cx="3586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ইমেজগুলোতে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4654" y="5351777"/>
            <a:ext cx="468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6705" y="5340749"/>
            <a:ext cx="889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ইমেজগুলোতে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19849" y="427225"/>
            <a:ext cx="2757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37923" y="1241371"/>
            <a:ext cx="26257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76" y="1571279"/>
            <a:ext cx="7046248" cy="47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90402" y="2081137"/>
            <a:ext cx="968495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 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1">
              <a:spcAft>
                <a:spcPts val="6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ভাষা শহি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0625" y="612194"/>
            <a:ext cx="283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u="sng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891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5959" y="426758"/>
            <a:ext cx="3050714" cy="1178719"/>
          </a:xfrm>
          <a:prstGeom prst="downArrowCallout">
            <a:avLst>
              <a:gd name="adj1" fmla="val 25000"/>
              <a:gd name="adj2" fmla="val 21022"/>
              <a:gd name="adj3" fmla="val 34946"/>
              <a:gd name="adj4" fmla="val 58015"/>
            </a:avLst>
          </a:prstGeom>
          <a:noFill/>
          <a:ln w="28575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809" y="1546919"/>
            <a:ext cx="3385863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00028" y="1979029"/>
            <a:ext cx="719299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 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১৯৩৪ </a:t>
            </a:r>
            <a:r>
              <a:rPr lang="en-US" sz="28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কলাকান্দা</a:t>
            </a:r>
            <a:r>
              <a:rPr lang="en-US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94716" y="2446711"/>
            <a:ext cx="7069746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 বাংলা বিভাগের অধ্যাপক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9600" y="3342203"/>
            <a:ext cx="6866194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উল্লেখযোগ্য গ্রন্থগুলো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সংগ্রাম,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Aft>
                <a:spcPts val="0"/>
              </a:spcAft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আন্দোলনো ও শহীদ মিনার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84769" y="4193243"/>
            <a:ext cx="5918608" cy="103105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নজরুল একাডেমি ,বাংলা একাডেমি ও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পদক লাভ করেন।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55078" y="5183249"/>
            <a:ext cx="2860430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9" y="1409085"/>
            <a:ext cx="3594488" cy="3623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1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49" grpId="0"/>
      <p:bldP spid="50" grpId="0"/>
      <p:bldP spid="52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7749" y="5135923"/>
            <a:ext cx="603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ctr">
              <a:buFont typeface="Wingdings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0264" y="649847"/>
            <a:ext cx="1871471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7700" y="668215"/>
            <a:ext cx="27020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 ২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1511118"/>
            <a:ext cx="5156200" cy="3444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65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812" y="398981"/>
            <a:ext cx="198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21" y="1783256"/>
            <a:ext cx="5598157" cy="387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955316" y="398981"/>
            <a:ext cx="2281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t="11056" r="31799" b="3973"/>
          <a:stretch/>
        </p:blipFill>
        <p:spPr>
          <a:xfrm>
            <a:off x="419097" y="722146"/>
            <a:ext cx="4968224" cy="535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11" y="1875589"/>
            <a:ext cx="5598157" cy="364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05000" y="457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265303" y="807614"/>
            <a:ext cx="1661395" cy="6538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 smtClean="0">
                <a:ln w="0"/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u="sng" dirty="0">
              <a:ln w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61659" y="2161410"/>
            <a:ext cx="2229396" cy="7315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খন্ডযুদ্ধ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97658" y="2161410"/>
            <a:ext cx="3847331" cy="7315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ছোট ছোট সংঘর্ষ বা যুদ্ধ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0" y="1533369"/>
            <a:ext cx="2403090" cy="1625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Rounded Rectangle 12"/>
          <p:cNvSpPr/>
          <p:nvPr/>
        </p:nvSpPr>
        <p:spPr>
          <a:xfrm>
            <a:off x="1661659" y="3614546"/>
            <a:ext cx="2229396" cy="7315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সিংহদ্বার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97658" y="3614547"/>
            <a:ext cx="3847331" cy="7315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দরজা বা প্রবেশ পথ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59" y="3287336"/>
            <a:ext cx="2403091" cy="1426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8" name="Rounded Rectangle 17"/>
          <p:cNvSpPr/>
          <p:nvPr/>
        </p:nvSpPr>
        <p:spPr>
          <a:xfrm>
            <a:off x="1661659" y="5296820"/>
            <a:ext cx="2229396" cy="73152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দাবানল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63410" y="5190185"/>
            <a:ext cx="2611108" cy="76626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 প্রবাহ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27" y="4837575"/>
            <a:ext cx="2405123" cy="16599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249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3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596</Words>
  <Application>Microsoft Office PowerPoint</Application>
  <PresentationFormat>Custom</PresentationFormat>
  <Paragraphs>111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Sahab</cp:lastModifiedBy>
  <cp:revision>124</cp:revision>
  <dcterms:created xsi:type="dcterms:W3CDTF">2020-01-18T17:29:23Z</dcterms:created>
  <dcterms:modified xsi:type="dcterms:W3CDTF">2021-06-03T17:13:56Z</dcterms:modified>
</cp:coreProperties>
</file>