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58" r:id="rId4"/>
    <p:sldId id="269" r:id="rId5"/>
    <p:sldId id="276" r:id="rId6"/>
    <p:sldId id="261" r:id="rId7"/>
    <p:sldId id="265" r:id="rId8"/>
    <p:sldId id="262" r:id="rId9"/>
    <p:sldId id="278" r:id="rId10"/>
    <p:sldId id="263" r:id="rId11"/>
    <p:sldId id="277" r:id="rId12"/>
    <p:sldId id="271" r:id="rId13"/>
    <p:sldId id="272" r:id="rId14"/>
    <p:sldId id="270" r:id="rId15"/>
    <p:sldId id="267" r:id="rId16"/>
    <p:sldId id="266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B0D"/>
    <a:srgbClr val="05AB05"/>
    <a:srgbClr val="0EA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FC051-1F57-4CBC-BC34-5C18FB7CFD6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6412C9-F897-4C6B-B6B2-B7F65B8771CF}">
      <dgm:prSet phldrT="[Text]" custT="1"/>
      <dgm:spPr/>
      <dgm:t>
        <a:bodyPr/>
        <a:lstStyle/>
        <a:p>
          <a:r>
            <a:rPr lang="bn-BD" sz="1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ডিজিটাল কনটেন্ট </a:t>
          </a:r>
          <a:endParaRPr lang="en-US" sz="18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331DCF-E444-45D0-94F9-C1BBB8842AE4}" type="parTrans" cxnId="{5AF4599E-9C4F-403B-ADED-438E55E9EFBB}">
      <dgm:prSet/>
      <dgm:spPr/>
      <dgm:t>
        <a:bodyPr/>
        <a:lstStyle/>
        <a:p>
          <a:endParaRPr lang="en-US"/>
        </a:p>
      </dgm:t>
    </dgm:pt>
    <dgm:pt modelId="{FFF32EF9-F031-41A5-80F5-9593B3B112BA}" type="sibTrans" cxnId="{5AF4599E-9C4F-403B-ADED-438E55E9EFBB}">
      <dgm:prSet/>
      <dgm:spPr/>
      <dgm:t>
        <a:bodyPr/>
        <a:lstStyle/>
        <a:p>
          <a:endParaRPr lang="en-US"/>
        </a:p>
      </dgm:t>
    </dgm:pt>
    <dgm:pt modelId="{09675C12-8D31-49C8-BE7E-497BC1688B8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টেক্সট</a:t>
          </a:r>
          <a:endParaRPr lang="en-US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FB3EFAE0-86CB-479B-B692-2C2375CD65A0}" type="parTrans" cxnId="{11C2F7B8-65AB-4B83-BDD1-2EC2F8B75F63}">
      <dgm:prSet/>
      <dgm:spPr/>
      <dgm:t>
        <a:bodyPr/>
        <a:lstStyle/>
        <a:p>
          <a:endParaRPr lang="en-US"/>
        </a:p>
      </dgm:t>
    </dgm:pt>
    <dgm:pt modelId="{57807834-94DB-4AE3-9E0D-0865E8037FD8}" type="sibTrans" cxnId="{11C2F7B8-65AB-4B83-BDD1-2EC2F8B75F63}">
      <dgm:prSet/>
      <dgm:spPr/>
      <dgm:t>
        <a:bodyPr/>
        <a:lstStyle/>
        <a:p>
          <a:endParaRPr lang="en-US"/>
        </a:p>
      </dgm:t>
    </dgm:pt>
    <dgm:pt modelId="{9FA83B08-4C97-41A3-A429-8D930D3853E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err="1">
              <a:solidFill>
                <a:srgbClr val="C00000"/>
              </a:solidFill>
            </a:rPr>
            <a:t>অডিও</a:t>
          </a:r>
          <a:endParaRPr lang="en-US" sz="2000" dirty="0">
            <a:solidFill>
              <a:srgbClr val="C00000"/>
            </a:solidFill>
          </a:endParaRPr>
        </a:p>
      </dgm:t>
    </dgm:pt>
    <dgm:pt modelId="{A1394118-E45E-4884-9F23-91861FD17763}" type="parTrans" cxnId="{FA0BFB52-C181-4DB5-A462-810ED5C2D219}">
      <dgm:prSet/>
      <dgm:spPr/>
      <dgm:t>
        <a:bodyPr/>
        <a:lstStyle/>
        <a:p>
          <a:endParaRPr lang="en-US"/>
        </a:p>
      </dgm:t>
    </dgm:pt>
    <dgm:pt modelId="{6731E36F-020B-4D68-9E77-46DA170C80B4}" type="sibTrans" cxnId="{FA0BFB52-C181-4DB5-A462-810ED5C2D219}">
      <dgm:prSet/>
      <dgm:spPr/>
      <dgm:t>
        <a:bodyPr/>
        <a:lstStyle/>
        <a:p>
          <a:endParaRPr lang="en-US"/>
        </a:p>
      </dgm:t>
    </dgm:pt>
    <dgm:pt modelId="{DB054A35-28B7-4920-9F38-97811849161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ভিডিও</a:t>
          </a:r>
          <a:r>
            <a: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এনিমেশন</a:t>
          </a:r>
          <a:endParaRPr lang="en-US" sz="24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3FA7D67B-BEFA-4423-8BB1-2A495FE8DE5A}" type="parTrans" cxnId="{0962DC6D-32A0-40CF-B1E1-F2640B294A7B}">
      <dgm:prSet/>
      <dgm:spPr/>
      <dgm:t>
        <a:bodyPr/>
        <a:lstStyle/>
        <a:p>
          <a:endParaRPr lang="en-US"/>
        </a:p>
      </dgm:t>
    </dgm:pt>
    <dgm:pt modelId="{D173784F-6464-4FAF-A764-96A5B3AB05B8}" type="sibTrans" cxnId="{0962DC6D-32A0-40CF-B1E1-F2640B294A7B}">
      <dgm:prSet/>
      <dgm:spPr/>
      <dgm:t>
        <a:bodyPr/>
        <a:lstStyle/>
        <a:p>
          <a:endParaRPr lang="en-US"/>
        </a:p>
      </dgm:t>
    </dgm:pt>
    <dgm:pt modelId="{CA3B5ABF-634C-40A4-AE13-28BA34302D9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0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endParaRPr lang="en-US" sz="40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7C08B84B-B894-41B4-B819-CD47A6CAD2B2}" type="parTrans" cxnId="{AF3F1EDD-66C3-415D-A02D-283AF24A89C7}">
      <dgm:prSet/>
      <dgm:spPr/>
      <dgm:t>
        <a:bodyPr/>
        <a:lstStyle/>
        <a:p>
          <a:endParaRPr lang="en-US"/>
        </a:p>
      </dgm:t>
    </dgm:pt>
    <dgm:pt modelId="{B51F19D4-87C6-4BFA-85FD-33FE5CF8AAED}" type="sibTrans" cxnId="{AF3F1EDD-66C3-415D-A02D-283AF24A89C7}">
      <dgm:prSet/>
      <dgm:spPr/>
      <dgm:t>
        <a:bodyPr/>
        <a:lstStyle/>
        <a:p>
          <a:endParaRPr lang="en-US"/>
        </a:p>
      </dgm:t>
    </dgm:pt>
    <dgm:pt modelId="{C0BBDC12-B9F5-4990-A1BB-6214A5A94008}" type="pres">
      <dgm:prSet presAssocID="{25FFC051-1F57-4CBC-BC34-5C18FB7CFD6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43FE27-43D6-4D6F-B5CD-2E2017552677}" type="pres">
      <dgm:prSet presAssocID="{376412C9-F897-4C6B-B6B2-B7F65B8771CF}" presName="centerShape" presStyleLbl="node0" presStyleIdx="0" presStyleCnt="1"/>
      <dgm:spPr/>
    </dgm:pt>
    <dgm:pt modelId="{4FCD88C0-41D7-41FD-A17D-FBC774A358B5}" type="pres">
      <dgm:prSet presAssocID="{FB3EFAE0-86CB-479B-B692-2C2375CD65A0}" presName="Name9" presStyleLbl="parChTrans1D2" presStyleIdx="0" presStyleCnt="4"/>
      <dgm:spPr/>
    </dgm:pt>
    <dgm:pt modelId="{9527899B-566F-45A2-9046-7ADBFAE65247}" type="pres">
      <dgm:prSet presAssocID="{FB3EFAE0-86CB-479B-B692-2C2375CD65A0}" presName="connTx" presStyleLbl="parChTrans1D2" presStyleIdx="0" presStyleCnt="4"/>
      <dgm:spPr/>
    </dgm:pt>
    <dgm:pt modelId="{1A72C2A7-BCA6-4822-862C-F8A86A11AD9F}" type="pres">
      <dgm:prSet presAssocID="{09675C12-8D31-49C8-BE7E-497BC1688B84}" presName="node" presStyleLbl="node1" presStyleIdx="0" presStyleCnt="4">
        <dgm:presLayoutVars>
          <dgm:bulletEnabled val="1"/>
        </dgm:presLayoutVars>
      </dgm:prSet>
      <dgm:spPr/>
    </dgm:pt>
    <dgm:pt modelId="{2A6DFA94-4782-4FDA-94D8-B0647399F418}" type="pres">
      <dgm:prSet presAssocID="{A1394118-E45E-4884-9F23-91861FD17763}" presName="Name9" presStyleLbl="parChTrans1D2" presStyleIdx="1" presStyleCnt="4"/>
      <dgm:spPr/>
    </dgm:pt>
    <dgm:pt modelId="{E6CF4BF7-2FAF-4E06-9F38-801A7E8D4002}" type="pres">
      <dgm:prSet presAssocID="{A1394118-E45E-4884-9F23-91861FD17763}" presName="connTx" presStyleLbl="parChTrans1D2" presStyleIdx="1" presStyleCnt="4"/>
      <dgm:spPr/>
    </dgm:pt>
    <dgm:pt modelId="{3D5BCD75-6C57-4214-9583-1CC50B1CFED4}" type="pres">
      <dgm:prSet presAssocID="{9FA83B08-4C97-41A3-A429-8D930D3853E7}" presName="node" presStyleLbl="node1" presStyleIdx="1" presStyleCnt="4" custScaleX="118035" custScaleY="94790">
        <dgm:presLayoutVars>
          <dgm:bulletEnabled val="1"/>
        </dgm:presLayoutVars>
      </dgm:prSet>
      <dgm:spPr/>
    </dgm:pt>
    <dgm:pt modelId="{12588A4F-68C4-4AFE-894C-AFBF3B978B19}" type="pres">
      <dgm:prSet presAssocID="{3FA7D67B-BEFA-4423-8BB1-2A495FE8DE5A}" presName="Name9" presStyleLbl="parChTrans1D2" presStyleIdx="2" presStyleCnt="4"/>
      <dgm:spPr/>
    </dgm:pt>
    <dgm:pt modelId="{8FB0209A-FA58-4F92-994C-BE68FF024A21}" type="pres">
      <dgm:prSet presAssocID="{3FA7D67B-BEFA-4423-8BB1-2A495FE8DE5A}" presName="connTx" presStyleLbl="parChTrans1D2" presStyleIdx="2" presStyleCnt="4"/>
      <dgm:spPr/>
    </dgm:pt>
    <dgm:pt modelId="{31754281-44E9-4CC7-B0E3-5657383E5B78}" type="pres">
      <dgm:prSet presAssocID="{DB054A35-28B7-4920-9F38-97811849161B}" presName="node" presStyleLbl="node1" presStyleIdx="2" presStyleCnt="4">
        <dgm:presLayoutVars>
          <dgm:bulletEnabled val="1"/>
        </dgm:presLayoutVars>
      </dgm:prSet>
      <dgm:spPr/>
    </dgm:pt>
    <dgm:pt modelId="{DD289CE1-EC7E-4AC0-A594-2E73CD403DFE}" type="pres">
      <dgm:prSet presAssocID="{7C08B84B-B894-41B4-B819-CD47A6CAD2B2}" presName="Name9" presStyleLbl="parChTrans1D2" presStyleIdx="3" presStyleCnt="4"/>
      <dgm:spPr/>
    </dgm:pt>
    <dgm:pt modelId="{7FA96530-17DF-4FB4-9C7A-BA30826E5E9F}" type="pres">
      <dgm:prSet presAssocID="{7C08B84B-B894-41B4-B819-CD47A6CAD2B2}" presName="connTx" presStyleLbl="parChTrans1D2" presStyleIdx="3" presStyleCnt="4"/>
      <dgm:spPr/>
    </dgm:pt>
    <dgm:pt modelId="{D60591C6-632C-4D8E-A587-3D981C546F54}" type="pres">
      <dgm:prSet presAssocID="{CA3B5ABF-634C-40A4-AE13-28BA34302D9B}" presName="node" presStyleLbl="node1" presStyleIdx="3" presStyleCnt="4">
        <dgm:presLayoutVars>
          <dgm:bulletEnabled val="1"/>
        </dgm:presLayoutVars>
      </dgm:prSet>
      <dgm:spPr/>
    </dgm:pt>
  </dgm:ptLst>
  <dgm:cxnLst>
    <dgm:cxn modelId="{937C9D13-35E6-4C52-A66D-D90D91F7093E}" type="presOf" srcId="{9FA83B08-4C97-41A3-A429-8D930D3853E7}" destId="{3D5BCD75-6C57-4214-9583-1CC50B1CFED4}" srcOrd="0" destOrd="0" presId="urn:microsoft.com/office/officeart/2005/8/layout/radial1"/>
    <dgm:cxn modelId="{57E22D26-094B-4496-A4EB-BBEDFBFDABB4}" type="presOf" srcId="{DB054A35-28B7-4920-9F38-97811849161B}" destId="{31754281-44E9-4CC7-B0E3-5657383E5B78}" srcOrd="0" destOrd="0" presId="urn:microsoft.com/office/officeart/2005/8/layout/radial1"/>
    <dgm:cxn modelId="{ABB4052E-BB52-4720-AD07-351227352501}" type="presOf" srcId="{7C08B84B-B894-41B4-B819-CD47A6CAD2B2}" destId="{7FA96530-17DF-4FB4-9C7A-BA30826E5E9F}" srcOrd="1" destOrd="0" presId="urn:microsoft.com/office/officeart/2005/8/layout/radial1"/>
    <dgm:cxn modelId="{A574203B-CFD8-40F8-8915-447160D91DC2}" type="presOf" srcId="{3FA7D67B-BEFA-4423-8BB1-2A495FE8DE5A}" destId="{12588A4F-68C4-4AFE-894C-AFBF3B978B19}" srcOrd="0" destOrd="0" presId="urn:microsoft.com/office/officeart/2005/8/layout/radial1"/>
    <dgm:cxn modelId="{943D585F-D9FA-408D-9268-8EED603BFC4A}" type="presOf" srcId="{CA3B5ABF-634C-40A4-AE13-28BA34302D9B}" destId="{D60591C6-632C-4D8E-A587-3D981C546F54}" srcOrd="0" destOrd="0" presId="urn:microsoft.com/office/officeart/2005/8/layout/radial1"/>
    <dgm:cxn modelId="{0962DC6D-32A0-40CF-B1E1-F2640B294A7B}" srcId="{376412C9-F897-4C6B-B6B2-B7F65B8771CF}" destId="{DB054A35-28B7-4920-9F38-97811849161B}" srcOrd="2" destOrd="0" parTransId="{3FA7D67B-BEFA-4423-8BB1-2A495FE8DE5A}" sibTransId="{D173784F-6464-4FAF-A764-96A5B3AB05B8}"/>
    <dgm:cxn modelId="{FA0BFB52-C181-4DB5-A462-810ED5C2D219}" srcId="{376412C9-F897-4C6B-B6B2-B7F65B8771CF}" destId="{9FA83B08-4C97-41A3-A429-8D930D3853E7}" srcOrd="1" destOrd="0" parTransId="{A1394118-E45E-4884-9F23-91861FD17763}" sibTransId="{6731E36F-020B-4D68-9E77-46DA170C80B4}"/>
    <dgm:cxn modelId="{F0680057-8329-4643-85F6-3BAE362F160A}" type="presOf" srcId="{FB3EFAE0-86CB-479B-B692-2C2375CD65A0}" destId="{9527899B-566F-45A2-9046-7ADBFAE65247}" srcOrd="1" destOrd="0" presId="urn:microsoft.com/office/officeart/2005/8/layout/radial1"/>
    <dgm:cxn modelId="{8BB06E59-0CFB-45E2-9E4A-5DCF2006E649}" type="presOf" srcId="{FB3EFAE0-86CB-479B-B692-2C2375CD65A0}" destId="{4FCD88C0-41D7-41FD-A17D-FBC774A358B5}" srcOrd="0" destOrd="0" presId="urn:microsoft.com/office/officeart/2005/8/layout/radial1"/>
    <dgm:cxn modelId="{A8421587-2F91-47F4-90B1-D06B1602BC6E}" type="presOf" srcId="{7C08B84B-B894-41B4-B819-CD47A6CAD2B2}" destId="{DD289CE1-EC7E-4AC0-A594-2E73CD403DFE}" srcOrd="0" destOrd="0" presId="urn:microsoft.com/office/officeart/2005/8/layout/radial1"/>
    <dgm:cxn modelId="{019CC597-F412-4959-BEB8-98A68EC48045}" type="presOf" srcId="{376412C9-F897-4C6B-B6B2-B7F65B8771CF}" destId="{8A43FE27-43D6-4D6F-B5CD-2E2017552677}" srcOrd="0" destOrd="0" presId="urn:microsoft.com/office/officeart/2005/8/layout/radial1"/>
    <dgm:cxn modelId="{BD649098-B82C-4A02-8B5E-ED04309C059B}" type="presOf" srcId="{3FA7D67B-BEFA-4423-8BB1-2A495FE8DE5A}" destId="{8FB0209A-FA58-4F92-994C-BE68FF024A21}" srcOrd="1" destOrd="0" presId="urn:microsoft.com/office/officeart/2005/8/layout/radial1"/>
    <dgm:cxn modelId="{5AF4599E-9C4F-403B-ADED-438E55E9EFBB}" srcId="{25FFC051-1F57-4CBC-BC34-5C18FB7CFD6D}" destId="{376412C9-F897-4C6B-B6B2-B7F65B8771CF}" srcOrd="0" destOrd="0" parTransId="{82331DCF-E444-45D0-94F9-C1BBB8842AE4}" sibTransId="{FFF32EF9-F031-41A5-80F5-9593B3B112BA}"/>
    <dgm:cxn modelId="{3333C0B8-A776-4331-94B2-58ADA7E4E067}" type="presOf" srcId="{A1394118-E45E-4884-9F23-91861FD17763}" destId="{2A6DFA94-4782-4FDA-94D8-B0647399F418}" srcOrd="0" destOrd="0" presId="urn:microsoft.com/office/officeart/2005/8/layout/radial1"/>
    <dgm:cxn modelId="{11C2F7B8-65AB-4B83-BDD1-2EC2F8B75F63}" srcId="{376412C9-F897-4C6B-B6B2-B7F65B8771CF}" destId="{09675C12-8D31-49C8-BE7E-497BC1688B84}" srcOrd="0" destOrd="0" parTransId="{FB3EFAE0-86CB-479B-B692-2C2375CD65A0}" sibTransId="{57807834-94DB-4AE3-9E0D-0865E8037FD8}"/>
    <dgm:cxn modelId="{E0023FC2-A004-44D5-8C1C-4B693BF6D42D}" type="presOf" srcId="{A1394118-E45E-4884-9F23-91861FD17763}" destId="{E6CF4BF7-2FAF-4E06-9F38-801A7E8D4002}" srcOrd="1" destOrd="0" presId="urn:microsoft.com/office/officeart/2005/8/layout/radial1"/>
    <dgm:cxn modelId="{78BFA4D0-8D71-4329-A8BB-6D255C60CDF8}" type="presOf" srcId="{09675C12-8D31-49C8-BE7E-497BC1688B84}" destId="{1A72C2A7-BCA6-4822-862C-F8A86A11AD9F}" srcOrd="0" destOrd="0" presId="urn:microsoft.com/office/officeart/2005/8/layout/radial1"/>
    <dgm:cxn modelId="{AF3F1EDD-66C3-415D-A02D-283AF24A89C7}" srcId="{376412C9-F897-4C6B-B6B2-B7F65B8771CF}" destId="{CA3B5ABF-634C-40A4-AE13-28BA34302D9B}" srcOrd="3" destOrd="0" parTransId="{7C08B84B-B894-41B4-B819-CD47A6CAD2B2}" sibTransId="{B51F19D4-87C6-4BFA-85FD-33FE5CF8AAED}"/>
    <dgm:cxn modelId="{8C2CBFDD-1F7D-4E90-9297-533A740F534C}" type="presOf" srcId="{25FFC051-1F57-4CBC-BC34-5C18FB7CFD6D}" destId="{C0BBDC12-B9F5-4990-A1BB-6214A5A94008}" srcOrd="0" destOrd="0" presId="urn:microsoft.com/office/officeart/2005/8/layout/radial1"/>
    <dgm:cxn modelId="{6E636E90-C818-4A4C-A277-34598E88AB81}" type="presParOf" srcId="{C0BBDC12-B9F5-4990-A1BB-6214A5A94008}" destId="{8A43FE27-43D6-4D6F-B5CD-2E2017552677}" srcOrd="0" destOrd="0" presId="urn:microsoft.com/office/officeart/2005/8/layout/radial1"/>
    <dgm:cxn modelId="{CB774023-FEBE-49AA-9CEA-055AD6584486}" type="presParOf" srcId="{C0BBDC12-B9F5-4990-A1BB-6214A5A94008}" destId="{4FCD88C0-41D7-41FD-A17D-FBC774A358B5}" srcOrd="1" destOrd="0" presId="urn:microsoft.com/office/officeart/2005/8/layout/radial1"/>
    <dgm:cxn modelId="{3ADCE90B-E97F-4D3F-A3E0-3E55E9466541}" type="presParOf" srcId="{4FCD88C0-41D7-41FD-A17D-FBC774A358B5}" destId="{9527899B-566F-45A2-9046-7ADBFAE65247}" srcOrd="0" destOrd="0" presId="urn:microsoft.com/office/officeart/2005/8/layout/radial1"/>
    <dgm:cxn modelId="{7EE042BA-8447-4D12-B821-7A54D040913C}" type="presParOf" srcId="{C0BBDC12-B9F5-4990-A1BB-6214A5A94008}" destId="{1A72C2A7-BCA6-4822-862C-F8A86A11AD9F}" srcOrd="2" destOrd="0" presId="urn:microsoft.com/office/officeart/2005/8/layout/radial1"/>
    <dgm:cxn modelId="{297CF671-6DC0-4DB3-B285-1472831AA9EC}" type="presParOf" srcId="{C0BBDC12-B9F5-4990-A1BB-6214A5A94008}" destId="{2A6DFA94-4782-4FDA-94D8-B0647399F418}" srcOrd="3" destOrd="0" presId="urn:microsoft.com/office/officeart/2005/8/layout/radial1"/>
    <dgm:cxn modelId="{071B6143-26EE-444C-A769-D9437C8AE3B3}" type="presParOf" srcId="{2A6DFA94-4782-4FDA-94D8-B0647399F418}" destId="{E6CF4BF7-2FAF-4E06-9F38-801A7E8D4002}" srcOrd="0" destOrd="0" presId="urn:microsoft.com/office/officeart/2005/8/layout/radial1"/>
    <dgm:cxn modelId="{19E6CB43-1140-447D-A465-58AF6C59BE72}" type="presParOf" srcId="{C0BBDC12-B9F5-4990-A1BB-6214A5A94008}" destId="{3D5BCD75-6C57-4214-9583-1CC50B1CFED4}" srcOrd="4" destOrd="0" presId="urn:microsoft.com/office/officeart/2005/8/layout/radial1"/>
    <dgm:cxn modelId="{0B9DC211-89DC-41CE-91AA-4478802AFD1C}" type="presParOf" srcId="{C0BBDC12-B9F5-4990-A1BB-6214A5A94008}" destId="{12588A4F-68C4-4AFE-894C-AFBF3B978B19}" srcOrd="5" destOrd="0" presId="urn:microsoft.com/office/officeart/2005/8/layout/radial1"/>
    <dgm:cxn modelId="{9AA585C9-90E1-4947-933E-C4A028B99E6E}" type="presParOf" srcId="{12588A4F-68C4-4AFE-894C-AFBF3B978B19}" destId="{8FB0209A-FA58-4F92-994C-BE68FF024A21}" srcOrd="0" destOrd="0" presId="urn:microsoft.com/office/officeart/2005/8/layout/radial1"/>
    <dgm:cxn modelId="{CBA54326-5F08-4143-8E12-142072BAF8D7}" type="presParOf" srcId="{C0BBDC12-B9F5-4990-A1BB-6214A5A94008}" destId="{31754281-44E9-4CC7-B0E3-5657383E5B78}" srcOrd="6" destOrd="0" presId="urn:microsoft.com/office/officeart/2005/8/layout/radial1"/>
    <dgm:cxn modelId="{E145BFBE-13F7-46F9-BEDC-B251A03568D2}" type="presParOf" srcId="{C0BBDC12-B9F5-4990-A1BB-6214A5A94008}" destId="{DD289CE1-EC7E-4AC0-A594-2E73CD403DFE}" srcOrd="7" destOrd="0" presId="urn:microsoft.com/office/officeart/2005/8/layout/radial1"/>
    <dgm:cxn modelId="{287E38DD-5567-47DE-AC9D-316C04A53402}" type="presParOf" srcId="{DD289CE1-EC7E-4AC0-A594-2E73CD403DFE}" destId="{7FA96530-17DF-4FB4-9C7A-BA30826E5E9F}" srcOrd="0" destOrd="0" presId="urn:microsoft.com/office/officeart/2005/8/layout/radial1"/>
    <dgm:cxn modelId="{20A95619-101A-4CE0-9D53-482B7EA5C02F}" type="presParOf" srcId="{C0BBDC12-B9F5-4990-A1BB-6214A5A94008}" destId="{D60591C6-632C-4D8E-A587-3D981C546F5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3FE27-43D6-4D6F-B5CD-2E2017552677}">
      <dsp:nvSpPr>
        <dsp:cNvPr id="0" name=""/>
        <dsp:cNvSpPr/>
      </dsp:nvSpPr>
      <dsp:spPr>
        <a:xfrm>
          <a:off x="3250508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ডিজিটাল কনটেন্ট </a:t>
          </a:r>
          <a:endParaRPr lang="en-US" sz="18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69066" y="2181688"/>
        <a:ext cx="1055289" cy="1055289"/>
      </dsp:txXfrm>
    </dsp:sp>
    <dsp:sp modelId="{4FCD88C0-41D7-41FD-A17D-FBC774A358B5}">
      <dsp:nvSpPr>
        <dsp:cNvPr id="0" name=""/>
        <dsp:cNvSpPr/>
      </dsp:nvSpPr>
      <dsp:spPr>
        <a:xfrm rot="16200000">
          <a:off x="3771077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5429" y="1726216"/>
        <a:ext cx="22563" cy="22563"/>
      </dsp:txXfrm>
    </dsp:sp>
    <dsp:sp modelId="{1A72C2A7-BCA6-4822-862C-F8A86A11AD9F}">
      <dsp:nvSpPr>
        <dsp:cNvPr id="0" name=""/>
        <dsp:cNvSpPr/>
      </dsp:nvSpPr>
      <dsp:spPr>
        <a:xfrm>
          <a:off x="3250508" y="19459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টেক্সট</a:t>
          </a:r>
          <a:endParaRPr lang="en-US" sz="32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kern="1200" dirty="0"/>
        </a:p>
      </dsp:txBody>
      <dsp:txXfrm>
        <a:off x="3469066" y="238017"/>
        <a:ext cx="1055289" cy="1055289"/>
      </dsp:txXfrm>
    </dsp:sp>
    <dsp:sp modelId="{2A6DFA94-4782-4FDA-94D8-B0647399F418}">
      <dsp:nvSpPr>
        <dsp:cNvPr id="0" name=""/>
        <dsp:cNvSpPr/>
      </dsp:nvSpPr>
      <dsp:spPr>
        <a:xfrm>
          <a:off x="4742913" y="2692808"/>
          <a:ext cx="31668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16688" y="165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93340" y="2701416"/>
        <a:ext cx="15834" cy="15834"/>
      </dsp:txXfrm>
    </dsp:sp>
    <dsp:sp modelId="{3D5BCD75-6C57-4214-9583-1CC50B1CFED4}">
      <dsp:nvSpPr>
        <dsp:cNvPr id="0" name=""/>
        <dsp:cNvSpPr/>
      </dsp:nvSpPr>
      <dsp:spPr>
        <a:xfrm>
          <a:off x="5059602" y="2002008"/>
          <a:ext cx="1761560" cy="1414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4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4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C00000"/>
              </a:solidFill>
            </a:rPr>
            <a:t>অডিও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5317576" y="2209179"/>
        <a:ext cx="1245612" cy="1000308"/>
      </dsp:txXfrm>
    </dsp:sp>
    <dsp:sp modelId="{12588A4F-68C4-4AFE-894C-AFBF3B978B19}">
      <dsp:nvSpPr>
        <dsp:cNvPr id="0" name=""/>
        <dsp:cNvSpPr/>
      </dsp:nvSpPr>
      <dsp:spPr>
        <a:xfrm rot="5400000">
          <a:off x="3771077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5429" y="3669887"/>
        <a:ext cx="22563" cy="22563"/>
      </dsp:txXfrm>
    </dsp:sp>
    <dsp:sp modelId="{31754281-44E9-4CC7-B0E3-5657383E5B78}">
      <dsp:nvSpPr>
        <dsp:cNvPr id="0" name=""/>
        <dsp:cNvSpPr/>
      </dsp:nvSpPr>
      <dsp:spPr>
        <a:xfrm>
          <a:off x="3250508" y="3906802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ভিডিও</a:t>
          </a:r>
          <a:r>
            <a:rPr lang="en-US" sz="24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এনিমেশন</a:t>
          </a:r>
          <a:endParaRPr lang="en-US" sz="24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469066" y="4125360"/>
        <a:ext cx="1055289" cy="1055289"/>
      </dsp:txXfrm>
    </dsp:sp>
    <dsp:sp modelId="{DD289CE1-EC7E-4AC0-A594-2E73CD403DFE}">
      <dsp:nvSpPr>
        <dsp:cNvPr id="0" name=""/>
        <dsp:cNvSpPr/>
      </dsp:nvSpPr>
      <dsp:spPr>
        <a:xfrm rot="10800000">
          <a:off x="279924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13593" y="2698051"/>
        <a:ext cx="22563" cy="22563"/>
      </dsp:txXfrm>
    </dsp:sp>
    <dsp:sp modelId="{D60591C6-632C-4D8E-A587-3D981C546F54}">
      <dsp:nvSpPr>
        <dsp:cNvPr id="0" name=""/>
        <dsp:cNvSpPr/>
      </dsp:nvSpPr>
      <dsp:spPr>
        <a:xfrm>
          <a:off x="1306837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0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endParaRPr lang="en-US" sz="40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kern="1200" dirty="0"/>
        </a:p>
      </dsp:txBody>
      <dsp:txXfrm>
        <a:off x="1525395" y="2181688"/>
        <a:ext cx="1055289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FE667-A560-4153-AF24-BEE63CBE9D7A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6A4F8-DF9D-4173-AB0E-3ADEAF2A7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0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8DCE-463A-405B-ACD5-77285D93C7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BEE2D1-8648-4549-BBD0-0D38D56D703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AB3852-77FC-445E-872D-A152E106D8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6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E2D1-8648-4549-BBD0-0D38D56D703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3852-77FC-445E-872D-A152E106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9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E2D1-8648-4549-BBD0-0D38D56D703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3852-77FC-445E-872D-A152E106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2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E2D1-8648-4549-BBD0-0D38D56D703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3852-77FC-445E-872D-A152E106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E2D1-8648-4549-BBD0-0D38D56D703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3852-77FC-445E-872D-A152E106D8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50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E2D1-8648-4549-BBD0-0D38D56D703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3852-77FC-445E-872D-A152E106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E2D1-8648-4549-BBD0-0D38D56D703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3852-77FC-445E-872D-A152E106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5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E2D1-8648-4549-BBD0-0D38D56D703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3852-77FC-445E-872D-A152E106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4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E2D1-8648-4549-BBD0-0D38D56D703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3852-77FC-445E-872D-A152E106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9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E2D1-8648-4549-BBD0-0D38D56D703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3852-77FC-445E-872D-A152E106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1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E2D1-8648-4549-BBD0-0D38D56D703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3852-77FC-445E-872D-A152E106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FBEE2D1-8648-4549-BBD0-0D38D56D703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1AB3852-77FC-445E-872D-A152E106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57" y="224853"/>
            <a:ext cx="9623686" cy="135828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b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07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br>
              <a:rPr lang="en-US" sz="10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BC85B4-2DD1-4C0E-8AAC-9100455CE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57" y="1738860"/>
            <a:ext cx="9623685" cy="4751882"/>
          </a:xfrm>
        </p:spPr>
      </p:pic>
    </p:spTree>
    <p:extLst>
      <p:ext uri="{BB962C8B-B14F-4D97-AF65-F5344CB8AC3E}">
        <p14:creationId xmlns:p14="http://schemas.microsoft.com/office/powerpoint/2010/main" val="16833154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9" y="28205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bn-BD" sz="5400" dirty="0">
                <a:solidFill>
                  <a:srgbClr val="05AB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কনটেন্টে ব্যাবহারিত ছবি </a:t>
            </a:r>
            <a:endParaRPr lang="en-US" sz="5400" dirty="0">
              <a:solidFill>
                <a:srgbClr val="05AB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03A21-E5D3-4C48-A244-6C9E5A011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89" y="1289153"/>
            <a:ext cx="8904157" cy="48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4326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47DD-2FA6-4195-880F-E7BBBC52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60B1B-061F-4AE3-ADF2-16FA5FF5B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" y="362575"/>
            <a:ext cx="11227634" cy="621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0E0A-2E98-4384-84B8-1FBEDD311BD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/>
              <a:t>                        </a:t>
            </a:r>
            <a:r>
              <a:rPr lang="en-US" dirty="0" err="1"/>
              <a:t>শব্দ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অডিও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82C37-1386-4784-9C6F-D00FA9A55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173574"/>
            <a:ext cx="9875519" cy="40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349E7-4149-4B45-914F-3795C7582AF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en-US" dirty="0"/>
              <a:t>                 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এনিমেশন</a:t>
            </a:r>
            <a:endParaRPr lang="en-US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61CE8F41-77CA-4A7E-AE14-B368AAC3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83633"/>
            <a:ext cx="9875520" cy="446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8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5" y="201636"/>
            <a:ext cx="11633982" cy="1556825"/>
          </a:xfr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814732"/>
            <a:ext cx="11662117" cy="4740812"/>
          </a:xfrm>
          <a:noFill/>
          <a:ln w="381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ক+গ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)-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গঠনার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খ+ঘ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)-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" y="1519310"/>
            <a:ext cx="11662117" cy="5078437"/>
          </a:xfr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 কি?</a:t>
            </a:r>
            <a:b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২।</a:t>
            </a:r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 কত প্রকার ?</a:t>
            </a:r>
            <a:b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৩।প্রকার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কি?কি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18" y="239152"/>
            <a:ext cx="11690253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   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54601"/>
      </p:ext>
    </p:extLst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191" y="281354"/>
            <a:ext cx="4572000" cy="1684606"/>
          </a:xfrm>
          <a:noFill/>
        </p:spPr>
        <p:txBody>
          <a:bodyPr>
            <a:normAutofit fontScale="90000"/>
          </a:bodyPr>
          <a:lstStyle/>
          <a:p>
            <a:r>
              <a:rPr lang="bn-BD" dirty="0"/>
              <a:t>          </a:t>
            </a:r>
            <a:r>
              <a:rPr lang="en-US" dirty="0"/>
              <a:t>    </a:t>
            </a: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14" y="3038621"/>
            <a:ext cx="1174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 এর প্রকারভেদ গুলির ব্যাখ্যা কর 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0270"/>
      </p:ext>
    </p:extLst>
  </p:cSld>
  <p:clrMapOvr>
    <a:masterClrMapping/>
  </p:clrMapOvr>
  <p:transition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641445-972D-44D6-A4E5-8B7C903E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C44DB-9745-4E31-A175-C8891B7D9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28" y="771604"/>
            <a:ext cx="10190315" cy="53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536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22" y="76200"/>
            <a:ext cx="11437956" cy="1290076"/>
          </a:xfrm>
          <a:noFill/>
        </p:spPr>
        <p:txBody>
          <a:bodyPr>
            <a:normAutofit/>
          </a:bodyPr>
          <a:lstStyle/>
          <a:p>
            <a:r>
              <a:rPr lang="en-US" sz="5400" dirty="0">
                <a:latin typeface="NikoshBAN" panose="02000000000000000000"/>
              </a:rPr>
              <a:t>                           </a:t>
            </a:r>
            <a:r>
              <a:rPr lang="en-US" sz="5400" dirty="0" err="1">
                <a:latin typeface="NikoshBAN" panose="02000000000000000000"/>
              </a:rPr>
              <a:t>পরিচিতি</a:t>
            </a:r>
            <a:r>
              <a:rPr lang="en-US" sz="5400" dirty="0">
                <a:latin typeface="NikoshBAN" panose="02000000000000000000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9347" y="1287416"/>
            <a:ext cx="5205631" cy="8435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পরিচিতি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8837"/>
            <a:ext cx="990600" cy="134955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647115" y="2133600"/>
            <a:ext cx="5144086" cy="4108938"/>
          </a:xfrm>
          <a:prstGeom prst="roundRect">
            <a:avLst>
              <a:gd name="adj" fmla="val 54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b="1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4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4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4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32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0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0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24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শাহানাজ</a:t>
            </a:r>
            <a:r>
              <a: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বেগম</a:t>
            </a:r>
            <a:endParaRPr lang="en-US" sz="24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24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সহকারি</a:t>
            </a:r>
            <a:r>
              <a: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শিক্ষক</a:t>
            </a:r>
            <a:endParaRPr lang="en-US" sz="24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24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হাজী</a:t>
            </a:r>
            <a:r>
              <a: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হেলাল</a:t>
            </a:r>
            <a:r>
              <a: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উদ্দিন</a:t>
            </a:r>
            <a:r>
              <a: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বালিকা</a:t>
            </a:r>
            <a:r>
              <a: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উচ্চ</a:t>
            </a:r>
            <a:r>
              <a: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বিদ্যালয়</a:t>
            </a:r>
            <a:endParaRPr lang="en-US" sz="24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24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তারাকান্দা,ময়মনসিংহ</a:t>
            </a:r>
            <a:r>
              <a: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।  </a:t>
            </a:r>
          </a:p>
          <a:p>
            <a:pPr algn="ctr"/>
            <a:endParaRPr lang="bn-IN" sz="20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b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79099" y="2133600"/>
            <a:ext cx="5135879" cy="4038600"/>
          </a:xfrm>
          <a:prstGeom prst="roundRect">
            <a:avLst>
              <a:gd name="adj" fmla="val 30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শ্রেণীঃ-৯ম</a:t>
            </a:r>
          </a:p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বিষয়ঃ-ICT </a:t>
            </a:r>
          </a:p>
          <a:p>
            <a:pPr algn="ctr">
              <a:defRPr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অধ্যায়ঃ-৩য় </a:t>
            </a:r>
          </a:p>
          <a:p>
            <a:pPr algn="ctr">
              <a:defRPr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তারিখঃ০১/০৬/২০২১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rass 2.jpg"/>
          <p:cNvPicPr>
            <a:picLocks noChangeAspect="1"/>
          </p:cNvPicPr>
          <p:nvPr/>
        </p:nvPicPr>
        <p:blipFill>
          <a:blip r:embed="rId4"/>
          <a:srcRect t="33918"/>
          <a:stretch>
            <a:fillRect/>
          </a:stretch>
        </p:blipFill>
        <p:spPr>
          <a:xfrm>
            <a:off x="377022" y="6257696"/>
            <a:ext cx="11437956" cy="676504"/>
          </a:xfrm>
          <a:prstGeom prst="rect">
            <a:avLst/>
          </a:prstGeom>
        </p:spPr>
      </p:pic>
      <p:pic>
        <p:nvPicPr>
          <p:cNvPr id="22" name="Picture 2" descr="C:\Users\Lotus\Pictures\ICT4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3870" y="2494653"/>
            <a:ext cx="1527748" cy="12972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4CC1A3-05CF-40D6-88D5-E55ED803D106}"/>
              </a:ext>
            </a:extLst>
          </p:cNvPr>
          <p:cNvSpPr/>
          <p:nvPr/>
        </p:nvSpPr>
        <p:spPr>
          <a:xfrm>
            <a:off x="647115" y="1204577"/>
            <a:ext cx="4875396" cy="926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/>
              </a:rPr>
              <a:t>শিক্ষক</a:t>
            </a:r>
            <a:r>
              <a:rPr lang="en-US" sz="2800" b="1" dirty="0">
                <a:latin typeface="NikoshBAN" panose="02000000000000000000"/>
              </a:rPr>
              <a:t> </a:t>
            </a:r>
            <a:r>
              <a:rPr lang="en-US" sz="2800" b="1" dirty="0" err="1">
                <a:latin typeface="NikoshBAN" panose="02000000000000000000"/>
              </a:rPr>
              <a:t>পরিচিতি</a:t>
            </a:r>
            <a:r>
              <a:rPr lang="en-US" sz="2800" b="1" dirty="0">
                <a:latin typeface="NikoshBAN" panose="02000000000000000000"/>
              </a:rPr>
              <a:t> 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E5BC9CF-76AF-44C4-AA43-0927DAE92905}"/>
              </a:ext>
            </a:extLst>
          </p:cNvPr>
          <p:cNvSpPr/>
          <p:nvPr/>
        </p:nvSpPr>
        <p:spPr>
          <a:xfrm>
            <a:off x="0" y="-182880"/>
            <a:ext cx="12365502" cy="7315200"/>
          </a:xfrm>
          <a:prstGeom prst="frame">
            <a:avLst>
              <a:gd name="adj1" fmla="val 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A76839-BEDC-4249-9429-A2DC6EB9D5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2" t="-3046" r="22856"/>
          <a:stretch/>
        </p:blipFill>
        <p:spPr>
          <a:xfrm flipH="1">
            <a:off x="5592261" y="1140339"/>
            <a:ext cx="1086837" cy="488212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884848DC-3EE8-4207-B862-42E7C6514B68}"/>
              </a:ext>
            </a:extLst>
          </p:cNvPr>
          <p:cNvSpPr/>
          <p:nvPr/>
        </p:nvSpPr>
        <p:spPr>
          <a:xfrm>
            <a:off x="0" y="-182880"/>
            <a:ext cx="12365502" cy="7315200"/>
          </a:xfrm>
          <a:prstGeom prst="frame">
            <a:avLst>
              <a:gd name="adj1" fmla="val 261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1BF58A1-AB86-4900-9E3D-8AA3FD033DD6}"/>
              </a:ext>
            </a:extLst>
          </p:cNvPr>
          <p:cNvSpPr/>
          <p:nvPr/>
        </p:nvSpPr>
        <p:spPr>
          <a:xfrm>
            <a:off x="154745" y="1"/>
            <a:ext cx="12037255" cy="6858000"/>
          </a:xfrm>
          <a:prstGeom prst="frame">
            <a:avLst>
              <a:gd name="adj1" fmla="val 153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5F74713-EEB6-4F58-895B-6D06AA845C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76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857D6C-B9B3-49B8-BB59-C49CD812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77" y="989351"/>
            <a:ext cx="8619344" cy="49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8634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766" y="3192903"/>
            <a:ext cx="6565693" cy="2413418"/>
          </a:xfr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80AA4-01C1-4686-95A6-068DA5507A4C}"/>
              </a:ext>
            </a:extLst>
          </p:cNvPr>
          <p:cNvSpPr txBox="1"/>
          <p:nvPr/>
        </p:nvSpPr>
        <p:spPr>
          <a:xfrm>
            <a:off x="3402766" y="944380"/>
            <a:ext cx="6705599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আজকের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পাঠ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E97ED60D-3BC0-42B6-A9A3-2E097549B1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3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CC71DF-6FDB-47F5-979F-352511D7FC91}"/>
              </a:ext>
            </a:extLst>
          </p:cNvPr>
          <p:cNvGrpSpPr/>
          <p:nvPr/>
        </p:nvGrpSpPr>
        <p:grpSpPr>
          <a:xfrm>
            <a:off x="135988" y="154745"/>
            <a:ext cx="11948159" cy="6513341"/>
            <a:chOff x="135988" y="154745"/>
            <a:chExt cx="11948159" cy="6513341"/>
          </a:xfrm>
        </p:grpSpPr>
        <p:sp>
          <p:nvSpPr>
            <p:cNvPr id="5" name="Arrow: Quad 4">
              <a:extLst>
                <a:ext uri="{FF2B5EF4-FFF2-40B4-BE49-F238E27FC236}">
                  <a16:creationId xmlns:a16="http://schemas.microsoft.com/office/drawing/2014/main" id="{EEB92818-472F-4984-A27A-1F138CE6D427}"/>
                </a:ext>
              </a:extLst>
            </p:cNvPr>
            <p:cNvSpPr/>
            <p:nvPr/>
          </p:nvSpPr>
          <p:spPr>
            <a:xfrm flipV="1">
              <a:off x="986522" y="3411415"/>
              <a:ext cx="1033978" cy="928468"/>
            </a:xfrm>
            <a:prstGeom prst="quad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Quad 5">
              <a:extLst>
                <a:ext uri="{FF2B5EF4-FFF2-40B4-BE49-F238E27FC236}">
                  <a16:creationId xmlns:a16="http://schemas.microsoft.com/office/drawing/2014/main" id="{90ED471C-E061-422C-BB19-66350EA2A6D0}"/>
                </a:ext>
              </a:extLst>
            </p:cNvPr>
            <p:cNvSpPr/>
            <p:nvPr/>
          </p:nvSpPr>
          <p:spPr>
            <a:xfrm>
              <a:off x="991770" y="4837126"/>
              <a:ext cx="1033978" cy="876516"/>
            </a:xfrm>
            <a:prstGeom prst="quad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F631C84-2958-4DEA-9100-066D6732163A}"/>
                </a:ext>
              </a:extLst>
            </p:cNvPr>
            <p:cNvSpPr/>
            <p:nvPr/>
          </p:nvSpPr>
          <p:spPr>
            <a:xfrm>
              <a:off x="3474719" y="309490"/>
              <a:ext cx="4440087" cy="10550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শিখন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ফল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2CC348C8-8F8C-44F1-BF1A-06D12A6C5D9B}"/>
                </a:ext>
              </a:extLst>
            </p:cNvPr>
            <p:cNvSpPr/>
            <p:nvPr/>
          </p:nvSpPr>
          <p:spPr>
            <a:xfrm>
              <a:off x="135988" y="154745"/>
              <a:ext cx="11948159" cy="6513341"/>
            </a:xfrm>
            <a:prstGeom prst="frame">
              <a:avLst>
                <a:gd name="adj1" fmla="val 1642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4A4CBB-6748-46E8-9BE2-638E70BC5C8F}"/>
                </a:ext>
              </a:extLst>
            </p:cNvPr>
            <p:cNvSpPr txBox="1"/>
            <p:nvPr/>
          </p:nvSpPr>
          <p:spPr>
            <a:xfrm>
              <a:off x="1503511" y="1459239"/>
              <a:ext cx="74353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  শেষে শিক্ষার্থরা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</p:txBody>
        </p:sp>
        <p:sp>
          <p:nvSpPr>
            <p:cNvPr id="13" name="Arrow: Quad 12">
              <a:extLst>
                <a:ext uri="{FF2B5EF4-FFF2-40B4-BE49-F238E27FC236}">
                  <a16:creationId xmlns:a16="http://schemas.microsoft.com/office/drawing/2014/main" id="{36DB5D3A-9C3C-4747-B9BC-EAF273F5F9B3}"/>
                </a:ext>
              </a:extLst>
            </p:cNvPr>
            <p:cNvSpPr/>
            <p:nvPr/>
          </p:nvSpPr>
          <p:spPr>
            <a:xfrm>
              <a:off x="986522" y="2293033"/>
              <a:ext cx="1033978" cy="928468"/>
            </a:xfrm>
            <a:prstGeom prst="quad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88B4C25-8BA0-4B43-BCFD-B7AAD6E97E28}"/>
                </a:ext>
              </a:extLst>
            </p:cNvPr>
            <p:cNvSpPr/>
            <p:nvPr/>
          </p:nvSpPr>
          <p:spPr>
            <a:xfrm>
              <a:off x="2278505" y="2439540"/>
              <a:ext cx="8287274" cy="6866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2060"/>
                </a:solidFill>
                <a:latin typeface="NikoshBAN" panose="02000000000000000000"/>
              </a:endParaRPr>
            </a:p>
            <a:p>
              <a:r>
                <a:rPr lang="en-US" sz="3200" dirty="0" err="1">
                  <a:solidFill>
                    <a:srgbClr val="002060"/>
                  </a:solidFill>
                  <a:latin typeface="NikoshBAN" panose="02000000000000000000"/>
                </a:rPr>
                <a:t>ডিজিটাল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/>
                </a:rPr>
                <a:t>কনটেন্ট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</a:rPr>
                <a:t> 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/>
                </a:rPr>
                <a:t>কি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/>
                </a:rPr>
                <a:t>ব্যাখ্যা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/>
                </a:rPr>
                <a:t>করতে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/>
                </a:rPr>
                <a:t>পারবে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</a:rPr>
                <a:t>। </a:t>
              </a:r>
            </a:p>
            <a:p>
              <a:endParaRPr lang="en-US" dirty="0">
                <a:latin typeface="NikoshBAN" panose="0200000000000000000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65C02A3-775B-4456-8F06-1920FED7C62F}"/>
                </a:ext>
              </a:extLst>
            </p:cNvPr>
            <p:cNvSpPr/>
            <p:nvPr/>
          </p:nvSpPr>
          <p:spPr>
            <a:xfrm>
              <a:off x="2263515" y="3544253"/>
              <a:ext cx="8289560" cy="87651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ডিজিটাল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কনটেন্ট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এর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ধারনা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ব্যাখা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করতে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পারবে</a:t>
              </a:r>
              <a:r>
                <a:rPr lang="en-US" sz="2800" b="1" dirty="0">
                  <a:latin typeface="NikoshBAN" panose="02000000000000000000"/>
                </a:rPr>
                <a:t>।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E21673-5F85-4004-9A75-7BCC8684CF25}"/>
                </a:ext>
              </a:extLst>
            </p:cNvPr>
            <p:cNvSpPr/>
            <p:nvPr/>
          </p:nvSpPr>
          <p:spPr>
            <a:xfrm>
              <a:off x="2265801" y="4936401"/>
              <a:ext cx="8287274" cy="6779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ডিজিটাল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কনটেন্ট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এর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প্রকার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বর্ননা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করতে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পারবে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15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314739"/>
            <a:ext cx="11641540" cy="6291618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dirty="0">
                <a:solidFill>
                  <a:srgbClr val="C00000"/>
                </a:solidFill>
              </a:rPr>
              <a:t> </a:t>
            </a:r>
            <a:r>
              <a:rPr lang="bn-BD" sz="54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 এর ধারণা</a:t>
            </a:r>
            <a:b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কনটেন্ট যদি ডিজিটাল উপাত্ত আকারে বিরাজ করে,প্রকাশিত হয় কিংবা </a:t>
            </a:r>
            <a:r>
              <a:rPr lang="bn-BD" sz="5400" dirty="0">
                <a:solidFill>
                  <a:srgbClr val="002060"/>
                </a:solidFill>
                <a:latin typeface="MonooMJ" pitchFamily="2" charset="0"/>
                <a:cs typeface="NikoshBAN" panose="02000000000000000000" pitchFamily="2" charset="0"/>
              </a:rPr>
              <a:t>প্রেরিত-</a:t>
            </a:r>
            <a:r>
              <a:rPr lang="en-US" sz="5400" dirty="0" err="1">
                <a:solidFill>
                  <a:srgbClr val="002060"/>
                </a:solidFill>
                <a:latin typeface="MonooMJ" pitchFamily="2" charset="0"/>
                <a:cs typeface="NikoshBAN" panose="02000000000000000000" pitchFamily="2" charset="0"/>
              </a:rPr>
              <a:t>গৃ</a:t>
            </a:r>
            <a:r>
              <a:rPr lang="bn-BD" sz="5400" dirty="0">
                <a:solidFill>
                  <a:srgbClr val="002060"/>
                </a:solidFill>
                <a:latin typeface="MonooMJ" pitchFamily="2" charset="0"/>
                <a:cs typeface="NikoshBAN" panose="02000000000000000000" pitchFamily="2" charset="0"/>
              </a:rPr>
              <a:t>হ</a:t>
            </a:r>
            <a:r>
              <a:rPr lang="en-US" sz="5400" dirty="0" err="1">
                <a:solidFill>
                  <a:srgbClr val="002060"/>
                </a:solidFill>
                <a:latin typeface="MonooMJ" pitchFamily="2" charset="0"/>
                <a:cs typeface="NikoshBAN" panose="02000000000000000000" pitchFamily="2" charset="0"/>
              </a:rPr>
              <a:t>ীত</a:t>
            </a:r>
            <a:r>
              <a:rPr lang="en-US" sz="5400" dirty="0">
                <a:solidFill>
                  <a:srgbClr val="002060"/>
                </a:solidFill>
                <a:latin typeface="MonooMJ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MonooMJ" pitchFamily="2" charset="0"/>
                <a:cs typeface="NikoshBAN" panose="02000000000000000000" pitchFamily="2" charset="0"/>
              </a:rPr>
              <a:t>হয়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তাহলে সেটিই ডিজিটাল কনটেন্ট ।</a:t>
            </a:r>
            <a:b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700" dirty="0">
                <a:solidFill>
                  <a:srgbClr val="002060"/>
                </a:solidFill>
              </a:rPr>
              <a:t>    </a:t>
            </a:r>
            <a:endParaRPr lang="en-US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692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660" y="259307"/>
            <a:ext cx="11764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bn-BD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6255782"/>
              </p:ext>
            </p:extLst>
          </p:nvPr>
        </p:nvGraphicFramePr>
        <p:xfrm>
          <a:off x="1349612" y="11826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0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" y="1760560"/>
            <a:ext cx="11704320" cy="3944203"/>
          </a:xfrm>
          <a:solidFill>
            <a:srgbClr val="05AB05"/>
          </a:solidFill>
        </p:spPr>
        <p:txBody>
          <a:bodyPr>
            <a:normAutofit/>
          </a:bodyPr>
          <a:lstStyle/>
          <a:p>
            <a:pPr algn="ctr"/>
            <a:r>
              <a:rPr lang="bn-BD" dirty="0"/>
              <a:t>              </a:t>
            </a:r>
            <a:br>
              <a:rPr lang="bn-BD" dirty="0"/>
            </a:br>
            <a:r>
              <a:rPr lang="bn-BD" sz="11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প্রি</a:t>
            </a:r>
            <a:r>
              <a:rPr lang="en-US" sz="11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11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06240" y="450166"/>
            <a:ext cx="3038622" cy="1041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টেক্সট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491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C01D-9DCD-4CAA-94AA-F9C78D66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FCF3E-45AE-4DFB-B4F2-F5EC0701F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" y="609600"/>
            <a:ext cx="11347554" cy="60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602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1554</TotalTime>
  <Words>204</Words>
  <Application>Microsoft Office PowerPoint</Application>
  <PresentationFormat>Widescreen</PresentationFormat>
  <Paragraphs>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MonooMJ</vt:lpstr>
      <vt:lpstr>NikoshBAN</vt:lpstr>
      <vt:lpstr>Basis</vt:lpstr>
      <vt:lpstr>      স্বাগতম         </vt:lpstr>
      <vt:lpstr>                           পরিচিতি </vt:lpstr>
      <vt:lpstr>PowerPoint Presentation</vt:lpstr>
      <vt:lpstr>ডিজিটাল কনটেন্ট </vt:lpstr>
      <vt:lpstr>PowerPoint Presentation</vt:lpstr>
      <vt:lpstr> ডিজিটাল কনটেন্ট এর ধারণা কোন কনটেন্ট যদি ডিজিটাল উপাত্ত আকারে বিরাজ করে,প্রকাশিত হয় কিংবা প্রেরিত-গৃহীত হয় তাহলে সেটিই ডিজিটাল কনটেন্ট ।     </vt:lpstr>
      <vt:lpstr>PowerPoint Presentation</vt:lpstr>
      <vt:lpstr>               আমার প্রিয় বাংলাদেশ</vt:lpstr>
      <vt:lpstr>PowerPoint Presentation</vt:lpstr>
      <vt:lpstr>কনটেন্টে ব্যাবহারিত ছবি </vt:lpstr>
      <vt:lpstr>PowerPoint Presentation</vt:lpstr>
      <vt:lpstr>                        শব্দ বা অডিও</vt:lpstr>
      <vt:lpstr>                 ভিডিও বা এনিমেশন</vt:lpstr>
      <vt:lpstr>দলগত কাজ </vt:lpstr>
      <vt:lpstr>  ১।ডিজিটাল কনটেন্ট কি?    ২।ডিজিটাল কনটেন্ট কত প্রকার ?   ৩।প্রকার গুলো কি?কি?  </vt:lpstr>
      <vt:lpstr>              বাড়িরকাজ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ASUS</cp:lastModifiedBy>
  <cp:revision>96</cp:revision>
  <dcterms:created xsi:type="dcterms:W3CDTF">2019-10-05T13:55:59Z</dcterms:created>
  <dcterms:modified xsi:type="dcterms:W3CDTF">2021-06-04T04:00:12Z</dcterms:modified>
</cp:coreProperties>
</file>