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5" r:id="rId4"/>
    <p:sldId id="260" r:id="rId5"/>
    <p:sldId id="279" r:id="rId6"/>
    <p:sldId id="280" r:id="rId7"/>
    <p:sldId id="276" r:id="rId8"/>
    <p:sldId id="277" r:id="rId9"/>
    <p:sldId id="275" r:id="rId10"/>
    <p:sldId id="272" r:id="rId11"/>
    <p:sldId id="281" r:id="rId12"/>
    <p:sldId id="282" r:id="rId13"/>
    <p:sldId id="283" r:id="rId14"/>
    <p:sldId id="266" r:id="rId15"/>
    <p:sldId id="284" r:id="rId16"/>
    <p:sldId id="268" r:id="rId17"/>
    <p:sldId id="271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24" autoAdjust="0"/>
  </p:normalViewPr>
  <p:slideViewPr>
    <p:cSldViewPr>
      <p:cViewPr varScale="1">
        <p:scale>
          <a:sx n="74" d="100"/>
          <a:sy n="74" d="100"/>
        </p:scale>
        <p:origin x="5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E9823-76C3-423C-810E-98EE36822C2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61771D-BBF6-4BF7-8027-0F91F6B040A9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উৎস 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4EEE84-BBF3-4C8F-8352-85831667CC3B}" type="parTrans" cxnId="{A5FD9C98-DB29-4A2C-B398-0CD69831944D}">
      <dgm:prSet/>
      <dgm:spPr/>
      <dgm:t>
        <a:bodyPr/>
        <a:lstStyle/>
        <a:p>
          <a:endParaRPr lang="en-GB"/>
        </a:p>
      </dgm:t>
    </dgm:pt>
    <dgm:pt modelId="{1600A3D2-89D8-4448-B1D6-3C19AAD9B6AC}" type="sibTrans" cxnId="{A5FD9C98-DB29-4A2C-B398-0CD69831944D}">
      <dgm:prSet/>
      <dgm:spPr/>
      <dgm:t>
        <a:bodyPr/>
        <a:lstStyle/>
        <a:p>
          <a:endParaRPr lang="en-GB"/>
        </a:p>
      </dgm:t>
    </dgm:pt>
    <dgm:pt modelId="{E0772F89-06E7-49F8-BFC8-1EC5A7C98BA1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 </a:t>
          </a:r>
          <a:endParaRPr lang="en-GB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D28E14-079D-4A0B-B56F-8A8BCB0CEA9D}" type="parTrans" cxnId="{31499762-6F84-4ED0-9DD7-E672C2F66EB7}">
      <dgm:prSet/>
      <dgm:spPr/>
      <dgm:t>
        <a:bodyPr/>
        <a:lstStyle/>
        <a:p>
          <a:endParaRPr lang="en-GB"/>
        </a:p>
      </dgm:t>
    </dgm:pt>
    <dgm:pt modelId="{C466B4F0-BEB7-42B4-BE30-0BD8EF135836}" type="sibTrans" cxnId="{31499762-6F84-4ED0-9DD7-E672C2F66EB7}">
      <dgm:prSet/>
      <dgm:spPr/>
      <dgm:t>
        <a:bodyPr/>
        <a:lstStyle/>
        <a:p>
          <a:endParaRPr lang="en-GB"/>
        </a:p>
      </dgm:t>
    </dgm:pt>
    <dgm:pt modelId="{F66BACA1-1E06-49E7-A722-CF8FB6D4B960}">
      <dgm:prSet custT="1"/>
      <dgm:spPr>
        <a:solidFill>
          <a:srgbClr val="0070C0"/>
        </a:solidFill>
      </dgm:spPr>
      <dgm:t>
        <a:bodyPr/>
        <a:lstStyle/>
        <a:p>
          <a:r>
            <a:rPr lang="bn-IN" sz="4400" dirty="0" smtClean="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GB" sz="2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E1E1A1D-5BD5-435C-89D5-3029A1CA8FDE}" type="parTrans" cxnId="{AB34B362-AA16-492F-B78D-909F7BA062EA}">
      <dgm:prSet/>
      <dgm:spPr/>
      <dgm:t>
        <a:bodyPr/>
        <a:lstStyle/>
        <a:p>
          <a:endParaRPr lang="en-GB"/>
        </a:p>
      </dgm:t>
    </dgm:pt>
    <dgm:pt modelId="{EEBFD694-198E-4F3B-B9F5-C5E5A8DB141F}" type="sibTrans" cxnId="{AB34B362-AA16-492F-B78D-909F7BA062EA}">
      <dgm:prSet/>
      <dgm:spPr/>
      <dgm:t>
        <a:bodyPr/>
        <a:lstStyle/>
        <a:p>
          <a:endParaRPr lang="en-GB"/>
        </a:p>
      </dgm:t>
    </dgm:pt>
    <dgm:pt modelId="{9B90B857-3B65-4E97-9A45-4D8E79D80855}">
      <dgm:prSet custT="1"/>
      <dgm:spPr>
        <a:solidFill>
          <a:srgbClr val="FFFF00"/>
        </a:solidFill>
      </dgm:spPr>
      <dgm:t>
        <a:bodyPr/>
        <a:lstStyle/>
        <a:p>
          <a:r>
            <a:rPr lang="bn-IN" sz="3600" dirty="0" smtClean="0">
              <a:solidFill>
                <a:schemeClr val="tx1"/>
              </a:solidFill>
            </a:rPr>
            <a:t> </a:t>
          </a:r>
          <a:r>
            <a:rPr lang="bn-IN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 </a:t>
          </a:r>
          <a:endParaRPr lang="en-GB" sz="3600" dirty="0">
            <a:solidFill>
              <a:schemeClr val="tx1"/>
            </a:solidFill>
          </a:endParaRPr>
        </a:p>
      </dgm:t>
    </dgm:pt>
    <dgm:pt modelId="{0A973EE6-BC93-427A-AA28-DFB53B39FAA8}" type="parTrans" cxnId="{7A000D35-7DDF-4F2E-9712-D02BB134A3CF}">
      <dgm:prSet/>
      <dgm:spPr/>
      <dgm:t>
        <a:bodyPr/>
        <a:lstStyle/>
        <a:p>
          <a:endParaRPr lang="en-GB"/>
        </a:p>
      </dgm:t>
    </dgm:pt>
    <dgm:pt modelId="{833550D5-1555-4028-9074-178B64254A81}" type="sibTrans" cxnId="{7A000D35-7DDF-4F2E-9712-D02BB134A3CF}">
      <dgm:prSet/>
      <dgm:spPr/>
      <dgm:t>
        <a:bodyPr/>
        <a:lstStyle/>
        <a:p>
          <a:endParaRPr lang="en-GB"/>
        </a:p>
      </dgm:t>
    </dgm:pt>
    <dgm:pt modelId="{F349AE12-86AA-420D-83F0-CEBBE6827EC8}">
      <dgm:prSet/>
      <dgm:spPr>
        <a:solidFill>
          <a:srgbClr val="FFC000"/>
        </a:solidFill>
      </dgm:spPr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</a:t>
          </a:r>
          <a:endParaRPr lang="en-GB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77E600-9A93-402D-8DFD-6FEC077AB428}" type="parTrans" cxnId="{FA5B4CD2-E54A-4791-815A-759096EE1224}">
      <dgm:prSet/>
      <dgm:spPr/>
      <dgm:t>
        <a:bodyPr/>
        <a:lstStyle/>
        <a:p>
          <a:endParaRPr lang="en-GB"/>
        </a:p>
      </dgm:t>
    </dgm:pt>
    <dgm:pt modelId="{A753EEFD-E657-4A07-BCC2-C45E575882DE}" type="sibTrans" cxnId="{FA5B4CD2-E54A-4791-815A-759096EE1224}">
      <dgm:prSet/>
      <dgm:spPr/>
      <dgm:t>
        <a:bodyPr/>
        <a:lstStyle/>
        <a:p>
          <a:endParaRPr lang="en-GB"/>
        </a:p>
      </dgm:t>
    </dgm:pt>
    <dgm:pt modelId="{0CB61EA5-2B13-48F5-A669-BF5937A9BA37}">
      <dgm:prSet custT="1"/>
      <dgm:spPr>
        <a:solidFill>
          <a:srgbClr val="FF0000"/>
        </a:solidFill>
      </dgm:spPr>
      <dgm:t>
        <a:bodyPr/>
        <a:lstStyle/>
        <a:p>
          <a:r>
            <a: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GB" sz="35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7C28EF-E867-4C71-9838-F3D3989A7B93}" type="parTrans" cxnId="{95A9B08D-7A89-42C1-8D76-08FECFAAE607}">
      <dgm:prSet/>
      <dgm:spPr/>
      <dgm:t>
        <a:bodyPr/>
        <a:lstStyle/>
        <a:p>
          <a:endParaRPr lang="en-GB"/>
        </a:p>
      </dgm:t>
    </dgm:pt>
    <dgm:pt modelId="{F4E7A5A6-735B-4112-BDED-492C78B9CDCA}" type="sibTrans" cxnId="{95A9B08D-7A89-42C1-8D76-08FECFAAE607}">
      <dgm:prSet/>
      <dgm:spPr/>
      <dgm:t>
        <a:bodyPr/>
        <a:lstStyle/>
        <a:p>
          <a:endParaRPr lang="en-GB"/>
        </a:p>
      </dgm:t>
    </dgm:pt>
    <dgm:pt modelId="{458194D9-449F-483E-821E-FA516749906F}">
      <dgm:prSet custT="1"/>
      <dgm:spPr>
        <a:solidFill>
          <a:srgbClr val="00B050"/>
        </a:solidFill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কুয়া</a:t>
          </a:r>
          <a:endParaRPr lang="en-GB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AA53F4-9552-4B76-9F36-62B7CE7C3023}" type="parTrans" cxnId="{C7AB77F7-EF12-441D-92B7-AD1C016AB51F}">
      <dgm:prSet/>
      <dgm:spPr/>
      <dgm:t>
        <a:bodyPr/>
        <a:lstStyle/>
        <a:p>
          <a:endParaRPr lang="en-GB"/>
        </a:p>
      </dgm:t>
    </dgm:pt>
    <dgm:pt modelId="{5E750D94-BC30-4DF0-938B-387D3288C33A}" type="sibTrans" cxnId="{C7AB77F7-EF12-441D-92B7-AD1C016AB51F}">
      <dgm:prSet/>
      <dgm:spPr/>
      <dgm:t>
        <a:bodyPr/>
        <a:lstStyle/>
        <a:p>
          <a:endParaRPr lang="en-GB"/>
        </a:p>
      </dgm:t>
    </dgm:pt>
    <dgm:pt modelId="{9A4CF9F7-4BE8-4E35-B8F2-20D11EB4477A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bn-IN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</a:t>
          </a:r>
          <a:endParaRPr lang="en-GB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8E27E6-4521-4A40-9AE8-60D7E914B0C7}" type="parTrans" cxnId="{218F8405-126F-4278-BC74-938F65A7C636}">
      <dgm:prSet/>
      <dgm:spPr/>
      <dgm:t>
        <a:bodyPr/>
        <a:lstStyle/>
        <a:p>
          <a:endParaRPr lang="en-GB"/>
        </a:p>
      </dgm:t>
    </dgm:pt>
    <dgm:pt modelId="{2CF6F22B-5C7E-457E-B445-49349C90D872}" type="sibTrans" cxnId="{218F8405-126F-4278-BC74-938F65A7C636}">
      <dgm:prSet/>
      <dgm:spPr/>
      <dgm:t>
        <a:bodyPr/>
        <a:lstStyle/>
        <a:p>
          <a:endParaRPr lang="en-GB"/>
        </a:p>
      </dgm:t>
    </dgm:pt>
    <dgm:pt modelId="{89A2324A-F269-4BE3-9254-EC7A80E8CDB8}" type="pres">
      <dgm:prSet presAssocID="{A8AE9823-76C3-423C-810E-98EE36822C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3C1D4F0-7F22-4BAE-9393-2A49B69940E7}" type="pres">
      <dgm:prSet presAssocID="{F061771D-BBF6-4BF7-8027-0F91F6B040A9}" presName="centerShape" presStyleLbl="node0" presStyleIdx="0" presStyleCnt="1"/>
      <dgm:spPr/>
      <dgm:t>
        <a:bodyPr/>
        <a:lstStyle/>
        <a:p>
          <a:endParaRPr lang="en-GB"/>
        </a:p>
      </dgm:t>
    </dgm:pt>
    <dgm:pt modelId="{F60687E1-E3CE-451A-AED9-3A6089899E62}" type="pres">
      <dgm:prSet presAssocID="{F8D28E14-079D-4A0B-B56F-8A8BCB0CEA9D}" presName="Name9" presStyleLbl="parChTrans1D2" presStyleIdx="0" presStyleCnt="7"/>
      <dgm:spPr/>
      <dgm:t>
        <a:bodyPr/>
        <a:lstStyle/>
        <a:p>
          <a:endParaRPr lang="en-GB"/>
        </a:p>
      </dgm:t>
    </dgm:pt>
    <dgm:pt modelId="{C075BB8F-542C-4855-A48A-04BD0318CA94}" type="pres">
      <dgm:prSet presAssocID="{F8D28E14-079D-4A0B-B56F-8A8BCB0CEA9D}" presName="connTx" presStyleLbl="parChTrans1D2" presStyleIdx="0" presStyleCnt="7"/>
      <dgm:spPr/>
      <dgm:t>
        <a:bodyPr/>
        <a:lstStyle/>
        <a:p>
          <a:endParaRPr lang="en-GB"/>
        </a:p>
      </dgm:t>
    </dgm:pt>
    <dgm:pt modelId="{9DCD0382-EAC0-4F42-8B3C-E2B28D1EC730}" type="pres">
      <dgm:prSet presAssocID="{E0772F89-06E7-49F8-BFC8-1EC5A7C98BA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0350B2-AD63-4A8D-A00D-8A5A911DF678}" type="pres">
      <dgm:prSet presAssocID="{CE1E1A1D-5BD5-435C-89D5-3029A1CA8FDE}" presName="Name9" presStyleLbl="parChTrans1D2" presStyleIdx="1" presStyleCnt="7"/>
      <dgm:spPr/>
      <dgm:t>
        <a:bodyPr/>
        <a:lstStyle/>
        <a:p>
          <a:endParaRPr lang="en-GB"/>
        </a:p>
      </dgm:t>
    </dgm:pt>
    <dgm:pt modelId="{5A33E38D-622A-48CD-82FF-78EA3361C0AD}" type="pres">
      <dgm:prSet presAssocID="{CE1E1A1D-5BD5-435C-89D5-3029A1CA8FDE}" presName="connTx" presStyleLbl="parChTrans1D2" presStyleIdx="1" presStyleCnt="7"/>
      <dgm:spPr/>
      <dgm:t>
        <a:bodyPr/>
        <a:lstStyle/>
        <a:p>
          <a:endParaRPr lang="en-GB"/>
        </a:p>
      </dgm:t>
    </dgm:pt>
    <dgm:pt modelId="{ACCFAD83-23D1-4F95-B8C9-DD4993B051E6}" type="pres">
      <dgm:prSet presAssocID="{F66BACA1-1E06-49E7-A722-CF8FB6D4B96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E17BFC-5321-4F83-9004-0EA111024254}" type="pres">
      <dgm:prSet presAssocID="{818E27E6-4521-4A40-9AE8-60D7E914B0C7}" presName="Name9" presStyleLbl="parChTrans1D2" presStyleIdx="2" presStyleCnt="7"/>
      <dgm:spPr/>
      <dgm:t>
        <a:bodyPr/>
        <a:lstStyle/>
        <a:p>
          <a:endParaRPr lang="en-GB"/>
        </a:p>
      </dgm:t>
    </dgm:pt>
    <dgm:pt modelId="{71CEA4C5-41CA-41E9-B8F7-472ED13F58D1}" type="pres">
      <dgm:prSet presAssocID="{818E27E6-4521-4A40-9AE8-60D7E914B0C7}" presName="connTx" presStyleLbl="parChTrans1D2" presStyleIdx="2" presStyleCnt="7"/>
      <dgm:spPr/>
      <dgm:t>
        <a:bodyPr/>
        <a:lstStyle/>
        <a:p>
          <a:endParaRPr lang="en-GB"/>
        </a:p>
      </dgm:t>
    </dgm:pt>
    <dgm:pt modelId="{D9B48E23-2C05-45D1-8482-4A91A032168E}" type="pres">
      <dgm:prSet presAssocID="{9A4CF9F7-4BE8-4E35-B8F2-20D11EB4477A}" presName="node" presStyleLbl="node1" presStyleIdx="2" presStyleCnt="7" custScaleX="127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416F9E-6F04-48F4-B24D-3B7A28F88AFF}" type="pres">
      <dgm:prSet presAssocID="{6AAA53F4-9552-4B76-9F36-62B7CE7C3023}" presName="Name9" presStyleLbl="parChTrans1D2" presStyleIdx="3" presStyleCnt="7"/>
      <dgm:spPr/>
      <dgm:t>
        <a:bodyPr/>
        <a:lstStyle/>
        <a:p>
          <a:endParaRPr lang="en-GB"/>
        </a:p>
      </dgm:t>
    </dgm:pt>
    <dgm:pt modelId="{E257A758-B3C9-4F58-A7EB-04C6EC08EECF}" type="pres">
      <dgm:prSet presAssocID="{6AAA53F4-9552-4B76-9F36-62B7CE7C3023}" presName="connTx" presStyleLbl="parChTrans1D2" presStyleIdx="3" presStyleCnt="7"/>
      <dgm:spPr/>
      <dgm:t>
        <a:bodyPr/>
        <a:lstStyle/>
        <a:p>
          <a:endParaRPr lang="en-GB"/>
        </a:p>
      </dgm:t>
    </dgm:pt>
    <dgm:pt modelId="{BF72A2D7-FEAA-4A6C-BCF5-AF754028F52D}" type="pres">
      <dgm:prSet presAssocID="{458194D9-449F-483E-821E-FA51674990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B248DA-C36E-445E-BD50-C3396BA86E24}" type="pres">
      <dgm:prSet presAssocID="{0A973EE6-BC93-427A-AA28-DFB53B39FAA8}" presName="Name9" presStyleLbl="parChTrans1D2" presStyleIdx="4" presStyleCnt="7"/>
      <dgm:spPr/>
      <dgm:t>
        <a:bodyPr/>
        <a:lstStyle/>
        <a:p>
          <a:endParaRPr lang="en-GB"/>
        </a:p>
      </dgm:t>
    </dgm:pt>
    <dgm:pt modelId="{52ADF7E7-0B8C-47ED-A6E0-55EBE79E0C64}" type="pres">
      <dgm:prSet presAssocID="{0A973EE6-BC93-427A-AA28-DFB53B39FAA8}" presName="connTx" presStyleLbl="parChTrans1D2" presStyleIdx="4" presStyleCnt="7"/>
      <dgm:spPr/>
      <dgm:t>
        <a:bodyPr/>
        <a:lstStyle/>
        <a:p>
          <a:endParaRPr lang="en-GB"/>
        </a:p>
      </dgm:t>
    </dgm:pt>
    <dgm:pt modelId="{B838CBB3-B99A-4DF0-81B4-3D00775FAFCE}" type="pres">
      <dgm:prSet presAssocID="{9B90B857-3B65-4E97-9A45-4D8E79D8085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1C5EEE-721A-4B19-B322-DD4C18B3A873}" type="pres">
      <dgm:prSet presAssocID="{6377E600-9A93-402D-8DFD-6FEC077AB428}" presName="Name9" presStyleLbl="parChTrans1D2" presStyleIdx="5" presStyleCnt="7"/>
      <dgm:spPr/>
      <dgm:t>
        <a:bodyPr/>
        <a:lstStyle/>
        <a:p>
          <a:endParaRPr lang="en-GB"/>
        </a:p>
      </dgm:t>
    </dgm:pt>
    <dgm:pt modelId="{B66D09DA-B636-45BB-BD2A-EA88D181B48B}" type="pres">
      <dgm:prSet presAssocID="{6377E600-9A93-402D-8DFD-6FEC077AB428}" presName="connTx" presStyleLbl="parChTrans1D2" presStyleIdx="5" presStyleCnt="7"/>
      <dgm:spPr/>
      <dgm:t>
        <a:bodyPr/>
        <a:lstStyle/>
        <a:p>
          <a:endParaRPr lang="en-GB"/>
        </a:p>
      </dgm:t>
    </dgm:pt>
    <dgm:pt modelId="{0DF7064A-60C4-449C-B59C-6299A5C6D895}" type="pres">
      <dgm:prSet presAssocID="{F349AE12-86AA-420D-83F0-CEBBE6827EC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34717A-1453-4A5A-BB63-F3C0404A943A}" type="pres">
      <dgm:prSet presAssocID="{787C28EF-E867-4C71-9838-F3D3989A7B93}" presName="Name9" presStyleLbl="parChTrans1D2" presStyleIdx="6" presStyleCnt="7"/>
      <dgm:spPr/>
      <dgm:t>
        <a:bodyPr/>
        <a:lstStyle/>
        <a:p>
          <a:endParaRPr lang="en-GB"/>
        </a:p>
      </dgm:t>
    </dgm:pt>
    <dgm:pt modelId="{4FA7B939-C60E-4D21-A36A-A15A9E8EB7BE}" type="pres">
      <dgm:prSet presAssocID="{787C28EF-E867-4C71-9838-F3D3989A7B93}" presName="connTx" presStyleLbl="parChTrans1D2" presStyleIdx="6" presStyleCnt="7"/>
      <dgm:spPr/>
      <dgm:t>
        <a:bodyPr/>
        <a:lstStyle/>
        <a:p>
          <a:endParaRPr lang="en-GB"/>
        </a:p>
      </dgm:t>
    </dgm:pt>
    <dgm:pt modelId="{D26EC0E2-D78A-4C2F-9415-CAF78482F6C6}" type="pres">
      <dgm:prSet presAssocID="{0CB61EA5-2B13-48F5-A669-BF5937A9BA37}" presName="node" presStyleLbl="node1" presStyleIdx="6" presStyleCnt="7" custScaleX="1128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4BF975-0C95-4969-A119-2120A7C251EE}" type="presOf" srcId="{F66BACA1-1E06-49E7-A722-CF8FB6D4B960}" destId="{ACCFAD83-23D1-4F95-B8C9-DD4993B051E6}" srcOrd="0" destOrd="0" presId="urn:microsoft.com/office/officeart/2005/8/layout/radial1"/>
    <dgm:cxn modelId="{8B1C6A05-39AC-4EF5-B2F1-CE9FE24185BE}" type="presOf" srcId="{F8D28E14-079D-4A0B-B56F-8A8BCB0CEA9D}" destId="{C075BB8F-542C-4855-A48A-04BD0318CA94}" srcOrd="1" destOrd="0" presId="urn:microsoft.com/office/officeart/2005/8/layout/radial1"/>
    <dgm:cxn modelId="{218F8405-126F-4278-BC74-938F65A7C636}" srcId="{F061771D-BBF6-4BF7-8027-0F91F6B040A9}" destId="{9A4CF9F7-4BE8-4E35-B8F2-20D11EB4477A}" srcOrd="2" destOrd="0" parTransId="{818E27E6-4521-4A40-9AE8-60D7E914B0C7}" sibTransId="{2CF6F22B-5C7E-457E-B445-49349C90D872}"/>
    <dgm:cxn modelId="{9095B5F6-8210-488D-90DC-82AB2A57CEFB}" type="presOf" srcId="{6377E600-9A93-402D-8DFD-6FEC077AB428}" destId="{CA1C5EEE-721A-4B19-B322-DD4C18B3A873}" srcOrd="0" destOrd="0" presId="urn:microsoft.com/office/officeart/2005/8/layout/radial1"/>
    <dgm:cxn modelId="{5CAEC700-BA29-41E4-B87F-0901930D2DD0}" type="presOf" srcId="{9A4CF9F7-4BE8-4E35-B8F2-20D11EB4477A}" destId="{D9B48E23-2C05-45D1-8482-4A91A032168E}" srcOrd="0" destOrd="0" presId="urn:microsoft.com/office/officeart/2005/8/layout/radial1"/>
    <dgm:cxn modelId="{FA5B4CD2-E54A-4791-815A-759096EE1224}" srcId="{F061771D-BBF6-4BF7-8027-0F91F6B040A9}" destId="{F349AE12-86AA-420D-83F0-CEBBE6827EC8}" srcOrd="5" destOrd="0" parTransId="{6377E600-9A93-402D-8DFD-6FEC077AB428}" sibTransId="{A753EEFD-E657-4A07-BCC2-C45E575882DE}"/>
    <dgm:cxn modelId="{C752ED23-D1C3-4E2C-A99F-8A55B6622B03}" type="presOf" srcId="{F349AE12-86AA-420D-83F0-CEBBE6827EC8}" destId="{0DF7064A-60C4-449C-B59C-6299A5C6D895}" srcOrd="0" destOrd="0" presId="urn:microsoft.com/office/officeart/2005/8/layout/radial1"/>
    <dgm:cxn modelId="{8C7B4ABF-A102-42D0-A24A-776AAC0ABA20}" type="presOf" srcId="{818E27E6-4521-4A40-9AE8-60D7E914B0C7}" destId="{71CEA4C5-41CA-41E9-B8F7-472ED13F58D1}" srcOrd="1" destOrd="0" presId="urn:microsoft.com/office/officeart/2005/8/layout/radial1"/>
    <dgm:cxn modelId="{A5FD9C98-DB29-4A2C-B398-0CD69831944D}" srcId="{A8AE9823-76C3-423C-810E-98EE36822C26}" destId="{F061771D-BBF6-4BF7-8027-0F91F6B040A9}" srcOrd="0" destOrd="0" parTransId="{F14EEE84-BBF3-4C8F-8352-85831667CC3B}" sibTransId="{1600A3D2-89D8-4448-B1D6-3C19AAD9B6AC}"/>
    <dgm:cxn modelId="{6024D170-7869-4256-9B68-16DACDD1A9E1}" type="presOf" srcId="{A8AE9823-76C3-423C-810E-98EE36822C26}" destId="{89A2324A-F269-4BE3-9254-EC7A80E8CDB8}" srcOrd="0" destOrd="0" presId="urn:microsoft.com/office/officeart/2005/8/layout/radial1"/>
    <dgm:cxn modelId="{41298E15-A352-48CD-925E-A5BBB68BDD48}" type="presOf" srcId="{F8D28E14-079D-4A0B-B56F-8A8BCB0CEA9D}" destId="{F60687E1-E3CE-451A-AED9-3A6089899E62}" srcOrd="0" destOrd="0" presId="urn:microsoft.com/office/officeart/2005/8/layout/radial1"/>
    <dgm:cxn modelId="{472F1C59-C0CF-48D2-B493-F19D3C904D96}" type="presOf" srcId="{458194D9-449F-483E-821E-FA516749906F}" destId="{BF72A2D7-FEAA-4A6C-BCF5-AF754028F52D}" srcOrd="0" destOrd="0" presId="urn:microsoft.com/office/officeart/2005/8/layout/radial1"/>
    <dgm:cxn modelId="{37326FD3-E1DC-4952-9BA8-A9CB76C72B57}" type="presOf" srcId="{787C28EF-E867-4C71-9838-F3D3989A7B93}" destId="{B034717A-1453-4A5A-BB63-F3C0404A943A}" srcOrd="0" destOrd="0" presId="urn:microsoft.com/office/officeart/2005/8/layout/radial1"/>
    <dgm:cxn modelId="{7A000D35-7DDF-4F2E-9712-D02BB134A3CF}" srcId="{F061771D-BBF6-4BF7-8027-0F91F6B040A9}" destId="{9B90B857-3B65-4E97-9A45-4D8E79D80855}" srcOrd="4" destOrd="0" parTransId="{0A973EE6-BC93-427A-AA28-DFB53B39FAA8}" sibTransId="{833550D5-1555-4028-9074-178B64254A81}"/>
    <dgm:cxn modelId="{C7AB77F7-EF12-441D-92B7-AD1C016AB51F}" srcId="{F061771D-BBF6-4BF7-8027-0F91F6B040A9}" destId="{458194D9-449F-483E-821E-FA516749906F}" srcOrd="3" destOrd="0" parTransId="{6AAA53F4-9552-4B76-9F36-62B7CE7C3023}" sibTransId="{5E750D94-BC30-4DF0-938B-387D3288C33A}"/>
    <dgm:cxn modelId="{95A9B08D-7A89-42C1-8D76-08FECFAAE607}" srcId="{F061771D-BBF6-4BF7-8027-0F91F6B040A9}" destId="{0CB61EA5-2B13-48F5-A669-BF5937A9BA37}" srcOrd="6" destOrd="0" parTransId="{787C28EF-E867-4C71-9838-F3D3989A7B93}" sibTransId="{F4E7A5A6-735B-4112-BDED-492C78B9CDCA}"/>
    <dgm:cxn modelId="{72D5051D-B7A3-4B7B-8012-9B518A15AD3F}" type="presOf" srcId="{CE1E1A1D-5BD5-435C-89D5-3029A1CA8FDE}" destId="{5A33E38D-622A-48CD-82FF-78EA3361C0AD}" srcOrd="1" destOrd="0" presId="urn:microsoft.com/office/officeart/2005/8/layout/radial1"/>
    <dgm:cxn modelId="{2996994F-D463-416D-A3FF-36ED41585758}" type="presOf" srcId="{6AAA53F4-9552-4B76-9F36-62B7CE7C3023}" destId="{E257A758-B3C9-4F58-A7EB-04C6EC08EECF}" srcOrd="1" destOrd="0" presId="urn:microsoft.com/office/officeart/2005/8/layout/radial1"/>
    <dgm:cxn modelId="{6D7F7C07-F4A9-43AA-848C-B4EB5A7A7B53}" type="presOf" srcId="{E0772F89-06E7-49F8-BFC8-1EC5A7C98BA1}" destId="{9DCD0382-EAC0-4F42-8B3C-E2B28D1EC730}" srcOrd="0" destOrd="0" presId="urn:microsoft.com/office/officeart/2005/8/layout/radial1"/>
    <dgm:cxn modelId="{94DD17AE-7F31-46EA-9056-3DD11C455DD9}" type="presOf" srcId="{0CB61EA5-2B13-48F5-A669-BF5937A9BA37}" destId="{D26EC0E2-D78A-4C2F-9415-CAF78482F6C6}" srcOrd="0" destOrd="0" presId="urn:microsoft.com/office/officeart/2005/8/layout/radial1"/>
    <dgm:cxn modelId="{FB200BFD-901B-4571-8630-4C8F43A51D22}" type="presOf" srcId="{6AAA53F4-9552-4B76-9F36-62B7CE7C3023}" destId="{BD416F9E-6F04-48F4-B24D-3B7A28F88AFF}" srcOrd="0" destOrd="0" presId="urn:microsoft.com/office/officeart/2005/8/layout/radial1"/>
    <dgm:cxn modelId="{90690FF8-1470-4D9D-8DD2-3069D78EDCBB}" type="presOf" srcId="{F061771D-BBF6-4BF7-8027-0F91F6B040A9}" destId="{A3C1D4F0-7F22-4BAE-9393-2A49B69940E7}" srcOrd="0" destOrd="0" presId="urn:microsoft.com/office/officeart/2005/8/layout/radial1"/>
    <dgm:cxn modelId="{F0DAAC9E-42E8-4595-ADD2-6FA3FB7D61B0}" type="presOf" srcId="{0A973EE6-BC93-427A-AA28-DFB53B39FAA8}" destId="{52ADF7E7-0B8C-47ED-A6E0-55EBE79E0C64}" srcOrd="1" destOrd="0" presId="urn:microsoft.com/office/officeart/2005/8/layout/radial1"/>
    <dgm:cxn modelId="{AB34B362-AA16-492F-B78D-909F7BA062EA}" srcId="{F061771D-BBF6-4BF7-8027-0F91F6B040A9}" destId="{F66BACA1-1E06-49E7-A722-CF8FB6D4B960}" srcOrd="1" destOrd="0" parTransId="{CE1E1A1D-5BD5-435C-89D5-3029A1CA8FDE}" sibTransId="{EEBFD694-198E-4F3B-B9F5-C5E5A8DB141F}"/>
    <dgm:cxn modelId="{7C25B8F6-2E0A-4B61-A34F-7EBA1A16CCDE}" type="presOf" srcId="{787C28EF-E867-4C71-9838-F3D3989A7B93}" destId="{4FA7B939-C60E-4D21-A36A-A15A9E8EB7BE}" srcOrd="1" destOrd="0" presId="urn:microsoft.com/office/officeart/2005/8/layout/radial1"/>
    <dgm:cxn modelId="{6C2EF8F6-26C4-46E0-8117-7008E9462CF2}" type="presOf" srcId="{CE1E1A1D-5BD5-435C-89D5-3029A1CA8FDE}" destId="{B70350B2-AD63-4A8D-A00D-8A5A911DF678}" srcOrd="0" destOrd="0" presId="urn:microsoft.com/office/officeart/2005/8/layout/radial1"/>
    <dgm:cxn modelId="{FC480CBD-4F9A-4F14-9007-5AC57FC42E3C}" type="presOf" srcId="{6377E600-9A93-402D-8DFD-6FEC077AB428}" destId="{B66D09DA-B636-45BB-BD2A-EA88D181B48B}" srcOrd="1" destOrd="0" presId="urn:microsoft.com/office/officeart/2005/8/layout/radial1"/>
    <dgm:cxn modelId="{06933F76-1C14-401C-8E5B-25BB81E4CF3E}" type="presOf" srcId="{818E27E6-4521-4A40-9AE8-60D7E914B0C7}" destId="{18E17BFC-5321-4F83-9004-0EA111024254}" srcOrd="0" destOrd="0" presId="urn:microsoft.com/office/officeart/2005/8/layout/radial1"/>
    <dgm:cxn modelId="{4536B884-8852-466D-AA29-560111038073}" type="presOf" srcId="{9B90B857-3B65-4E97-9A45-4D8E79D80855}" destId="{B838CBB3-B99A-4DF0-81B4-3D00775FAFCE}" srcOrd="0" destOrd="0" presId="urn:microsoft.com/office/officeart/2005/8/layout/radial1"/>
    <dgm:cxn modelId="{31499762-6F84-4ED0-9DD7-E672C2F66EB7}" srcId="{F061771D-BBF6-4BF7-8027-0F91F6B040A9}" destId="{E0772F89-06E7-49F8-BFC8-1EC5A7C98BA1}" srcOrd="0" destOrd="0" parTransId="{F8D28E14-079D-4A0B-B56F-8A8BCB0CEA9D}" sibTransId="{C466B4F0-BEB7-42B4-BE30-0BD8EF135836}"/>
    <dgm:cxn modelId="{64E85D0C-C0C5-4404-8597-91BED82D6944}" type="presOf" srcId="{0A973EE6-BC93-427A-AA28-DFB53B39FAA8}" destId="{3EB248DA-C36E-445E-BD50-C3396BA86E24}" srcOrd="0" destOrd="0" presId="urn:microsoft.com/office/officeart/2005/8/layout/radial1"/>
    <dgm:cxn modelId="{52E13F91-F8EC-4CF2-B06A-869B4B12E04F}" type="presParOf" srcId="{89A2324A-F269-4BE3-9254-EC7A80E8CDB8}" destId="{A3C1D4F0-7F22-4BAE-9393-2A49B69940E7}" srcOrd="0" destOrd="0" presId="urn:microsoft.com/office/officeart/2005/8/layout/radial1"/>
    <dgm:cxn modelId="{A76FC241-60D6-46B1-90FF-10BA690D62AD}" type="presParOf" srcId="{89A2324A-F269-4BE3-9254-EC7A80E8CDB8}" destId="{F60687E1-E3CE-451A-AED9-3A6089899E62}" srcOrd="1" destOrd="0" presId="urn:microsoft.com/office/officeart/2005/8/layout/radial1"/>
    <dgm:cxn modelId="{66FEDE18-7F2E-4EA0-AA3B-95A02DA76EF4}" type="presParOf" srcId="{F60687E1-E3CE-451A-AED9-3A6089899E62}" destId="{C075BB8F-542C-4855-A48A-04BD0318CA94}" srcOrd="0" destOrd="0" presId="urn:microsoft.com/office/officeart/2005/8/layout/radial1"/>
    <dgm:cxn modelId="{D6740F13-3D10-4CFD-80A1-3B260231B5F8}" type="presParOf" srcId="{89A2324A-F269-4BE3-9254-EC7A80E8CDB8}" destId="{9DCD0382-EAC0-4F42-8B3C-E2B28D1EC730}" srcOrd="2" destOrd="0" presId="urn:microsoft.com/office/officeart/2005/8/layout/radial1"/>
    <dgm:cxn modelId="{C3881373-8BCA-40F8-88F1-FD098D75B82A}" type="presParOf" srcId="{89A2324A-F269-4BE3-9254-EC7A80E8CDB8}" destId="{B70350B2-AD63-4A8D-A00D-8A5A911DF678}" srcOrd="3" destOrd="0" presId="urn:microsoft.com/office/officeart/2005/8/layout/radial1"/>
    <dgm:cxn modelId="{F201597E-6537-4511-A6AD-5D09BC5B1A6E}" type="presParOf" srcId="{B70350B2-AD63-4A8D-A00D-8A5A911DF678}" destId="{5A33E38D-622A-48CD-82FF-78EA3361C0AD}" srcOrd="0" destOrd="0" presId="urn:microsoft.com/office/officeart/2005/8/layout/radial1"/>
    <dgm:cxn modelId="{B3ADE92C-8261-451B-B68E-954739A866C2}" type="presParOf" srcId="{89A2324A-F269-4BE3-9254-EC7A80E8CDB8}" destId="{ACCFAD83-23D1-4F95-B8C9-DD4993B051E6}" srcOrd="4" destOrd="0" presId="urn:microsoft.com/office/officeart/2005/8/layout/radial1"/>
    <dgm:cxn modelId="{14F213E5-826B-47FD-A5F5-40003E5E480D}" type="presParOf" srcId="{89A2324A-F269-4BE3-9254-EC7A80E8CDB8}" destId="{18E17BFC-5321-4F83-9004-0EA111024254}" srcOrd="5" destOrd="0" presId="urn:microsoft.com/office/officeart/2005/8/layout/radial1"/>
    <dgm:cxn modelId="{AA8BD68A-5420-40A7-9999-D354B8B02928}" type="presParOf" srcId="{18E17BFC-5321-4F83-9004-0EA111024254}" destId="{71CEA4C5-41CA-41E9-B8F7-472ED13F58D1}" srcOrd="0" destOrd="0" presId="urn:microsoft.com/office/officeart/2005/8/layout/radial1"/>
    <dgm:cxn modelId="{781DCD93-B49A-414E-AA1B-968CBC5DB3D9}" type="presParOf" srcId="{89A2324A-F269-4BE3-9254-EC7A80E8CDB8}" destId="{D9B48E23-2C05-45D1-8482-4A91A032168E}" srcOrd="6" destOrd="0" presId="urn:microsoft.com/office/officeart/2005/8/layout/radial1"/>
    <dgm:cxn modelId="{3548F26B-46D7-4796-9BDE-5334B47E4BCC}" type="presParOf" srcId="{89A2324A-F269-4BE3-9254-EC7A80E8CDB8}" destId="{BD416F9E-6F04-48F4-B24D-3B7A28F88AFF}" srcOrd="7" destOrd="0" presId="urn:microsoft.com/office/officeart/2005/8/layout/radial1"/>
    <dgm:cxn modelId="{166CE761-C014-4AC7-BEF9-5C1C7D24D967}" type="presParOf" srcId="{BD416F9E-6F04-48F4-B24D-3B7A28F88AFF}" destId="{E257A758-B3C9-4F58-A7EB-04C6EC08EECF}" srcOrd="0" destOrd="0" presId="urn:microsoft.com/office/officeart/2005/8/layout/radial1"/>
    <dgm:cxn modelId="{31D41A79-B361-4D71-99B7-744E7DE531B8}" type="presParOf" srcId="{89A2324A-F269-4BE3-9254-EC7A80E8CDB8}" destId="{BF72A2D7-FEAA-4A6C-BCF5-AF754028F52D}" srcOrd="8" destOrd="0" presId="urn:microsoft.com/office/officeart/2005/8/layout/radial1"/>
    <dgm:cxn modelId="{D1AC8A5F-1683-4500-AC80-1C05694B4532}" type="presParOf" srcId="{89A2324A-F269-4BE3-9254-EC7A80E8CDB8}" destId="{3EB248DA-C36E-445E-BD50-C3396BA86E24}" srcOrd="9" destOrd="0" presId="urn:microsoft.com/office/officeart/2005/8/layout/radial1"/>
    <dgm:cxn modelId="{2CEBE27B-3164-4FF1-A4EB-90CF53976CE5}" type="presParOf" srcId="{3EB248DA-C36E-445E-BD50-C3396BA86E24}" destId="{52ADF7E7-0B8C-47ED-A6E0-55EBE79E0C64}" srcOrd="0" destOrd="0" presId="urn:microsoft.com/office/officeart/2005/8/layout/radial1"/>
    <dgm:cxn modelId="{FDBC8382-D6D3-418E-A54F-E2BFE624DDB1}" type="presParOf" srcId="{89A2324A-F269-4BE3-9254-EC7A80E8CDB8}" destId="{B838CBB3-B99A-4DF0-81B4-3D00775FAFCE}" srcOrd="10" destOrd="0" presId="urn:microsoft.com/office/officeart/2005/8/layout/radial1"/>
    <dgm:cxn modelId="{0A9150E0-5D49-4967-85A4-1A66DC1A3EE1}" type="presParOf" srcId="{89A2324A-F269-4BE3-9254-EC7A80E8CDB8}" destId="{CA1C5EEE-721A-4B19-B322-DD4C18B3A873}" srcOrd="11" destOrd="0" presId="urn:microsoft.com/office/officeart/2005/8/layout/radial1"/>
    <dgm:cxn modelId="{07EB5331-5912-4E84-89DA-465CC7D9C401}" type="presParOf" srcId="{CA1C5EEE-721A-4B19-B322-DD4C18B3A873}" destId="{B66D09DA-B636-45BB-BD2A-EA88D181B48B}" srcOrd="0" destOrd="0" presId="urn:microsoft.com/office/officeart/2005/8/layout/radial1"/>
    <dgm:cxn modelId="{54868B19-B762-487C-954D-7C7310D5F34C}" type="presParOf" srcId="{89A2324A-F269-4BE3-9254-EC7A80E8CDB8}" destId="{0DF7064A-60C4-449C-B59C-6299A5C6D895}" srcOrd="12" destOrd="0" presId="urn:microsoft.com/office/officeart/2005/8/layout/radial1"/>
    <dgm:cxn modelId="{D4A9D994-12DB-4AEB-A458-8AD476632301}" type="presParOf" srcId="{89A2324A-F269-4BE3-9254-EC7A80E8CDB8}" destId="{B034717A-1453-4A5A-BB63-F3C0404A943A}" srcOrd="13" destOrd="0" presId="urn:microsoft.com/office/officeart/2005/8/layout/radial1"/>
    <dgm:cxn modelId="{217EECEC-7E51-4AB3-80E4-A7C435362C6E}" type="presParOf" srcId="{B034717A-1453-4A5A-BB63-F3C0404A943A}" destId="{4FA7B939-C60E-4D21-A36A-A15A9E8EB7BE}" srcOrd="0" destOrd="0" presId="urn:microsoft.com/office/officeart/2005/8/layout/radial1"/>
    <dgm:cxn modelId="{8D42E1CD-B871-4D0E-BA94-675B69558E8D}" type="presParOf" srcId="{89A2324A-F269-4BE3-9254-EC7A80E8CDB8}" destId="{D26EC0E2-D78A-4C2F-9415-CAF78482F6C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3455D3-1116-4D54-B4C9-CD325E0C8FD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27A9064-DAF2-46AC-BB4C-EAF75C0B9D23}">
      <dgm:prSet phldrT="[Text]"/>
      <dgm:spPr>
        <a:noFill/>
        <a:ln w="76200"/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উৎস দুই ধরনের 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D71B65-AEAA-47BB-82AA-0B6B930B1ACB}" type="parTrans" cxnId="{A7C5D4D8-759F-41CE-A74E-D40B45D7209D}">
      <dgm:prSet/>
      <dgm:spPr/>
      <dgm:t>
        <a:bodyPr/>
        <a:lstStyle/>
        <a:p>
          <a:endParaRPr lang="en-GB"/>
        </a:p>
      </dgm:t>
    </dgm:pt>
    <dgm:pt modelId="{E06B8594-07DC-47BE-B42A-4C2080BA9366}" type="sibTrans" cxnId="{A7C5D4D8-759F-41CE-A74E-D40B45D7209D}">
      <dgm:prSet/>
      <dgm:spPr/>
      <dgm:t>
        <a:bodyPr/>
        <a:lstStyle/>
        <a:p>
          <a:endParaRPr lang="en-GB"/>
        </a:p>
      </dgm:t>
    </dgm:pt>
    <dgm:pt modelId="{2F4AD9E1-3A17-40AA-9DA3-2F7371053ACB}">
      <dgm:prSet phldrT="[Text]"/>
      <dgm:spPr>
        <a:noFill/>
        <a:ln w="76200"/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পানির উৎস 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8509A85-E6D1-4114-953C-CA4F99DB40D7}" type="sibTrans" cxnId="{EAFDFAE1-40C5-49F3-AA36-946C0EEA8DE0}">
      <dgm:prSet/>
      <dgm:spPr/>
      <dgm:t>
        <a:bodyPr/>
        <a:lstStyle/>
        <a:p>
          <a:endParaRPr lang="en-GB"/>
        </a:p>
      </dgm:t>
    </dgm:pt>
    <dgm:pt modelId="{903CE033-733B-4791-805E-612E21B10800}" type="parTrans" cxnId="{EAFDFAE1-40C5-49F3-AA36-946C0EEA8DE0}">
      <dgm:prSet/>
      <dgm:spPr/>
      <dgm:t>
        <a:bodyPr/>
        <a:lstStyle/>
        <a:p>
          <a:endParaRPr lang="en-GB"/>
        </a:p>
      </dgm:t>
    </dgm:pt>
    <dgm:pt modelId="{43E107F7-075B-499B-9786-37A9A053594F}">
      <dgm:prSet phldrT="[Text]"/>
      <dgm:spPr>
        <a:noFill/>
        <a:ln w="76200"/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পানির উৎস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19AD88-B744-4E1B-968F-A1351E369D5F}" type="sibTrans" cxnId="{D11E4490-28AE-4A9D-9ACC-B28E39EC8673}">
      <dgm:prSet/>
      <dgm:spPr/>
      <dgm:t>
        <a:bodyPr/>
        <a:lstStyle/>
        <a:p>
          <a:endParaRPr lang="en-GB"/>
        </a:p>
      </dgm:t>
    </dgm:pt>
    <dgm:pt modelId="{773C6DA0-5FC4-4688-A800-0C582DC9749C}" type="parTrans" cxnId="{D11E4490-28AE-4A9D-9ACC-B28E39EC8673}">
      <dgm:prSet/>
      <dgm:spPr/>
      <dgm:t>
        <a:bodyPr/>
        <a:lstStyle/>
        <a:p>
          <a:endParaRPr lang="en-GB"/>
        </a:p>
      </dgm:t>
    </dgm:pt>
    <dgm:pt modelId="{CED89ED8-CCDA-4991-AB0A-D0E3F02D509A}" type="pres">
      <dgm:prSet presAssocID="{E43455D3-1116-4D54-B4C9-CD325E0C8FD6}" presName="compositeShape" presStyleCnt="0">
        <dgm:presLayoutVars>
          <dgm:chMax val="7"/>
          <dgm:dir/>
          <dgm:resizeHandles val="exact"/>
        </dgm:presLayoutVars>
      </dgm:prSet>
      <dgm:spPr/>
    </dgm:pt>
    <dgm:pt modelId="{6B4F0E3D-4F3B-446F-A9E8-8A4634595695}" type="pres">
      <dgm:prSet presAssocID="{527A9064-DAF2-46AC-BB4C-EAF75C0B9D23}" presName="circ1" presStyleLbl="vennNode1" presStyleIdx="0" presStyleCnt="3"/>
      <dgm:spPr/>
      <dgm:t>
        <a:bodyPr/>
        <a:lstStyle/>
        <a:p>
          <a:endParaRPr lang="en-GB"/>
        </a:p>
      </dgm:t>
    </dgm:pt>
    <dgm:pt modelId="{407C2CCD-1ED7-4C7E-8DBB-216386392A5B}" type="pres">
      <dgm:prSet presAssocID="{527A9064-DAF2-46AC-BB4C-EAF75C0B9D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90955B-4C24-4DD2-9E25-F34EFA69B37D}" type="pres">
      <dgm:prSet presAssocID="{43E107F7-075B-499B-9786-37A9A053594F}" presName="circ2" presStyleLbl="vennNode1" presStyleIdx="1" presStyleCnt="3" custLinFactNeighborX="13917" custLinFactNeighborY="4167"/>
      <dgm:spPr/>
      <dgm:t>
        <a:bodyPr/>
        <a:lstStyle/>
        <a:p>
          <a:endParaRPr lang="en-GB"/>
        </a:p>
      </dgm:t>
    </dgm:pt>
    <dgm:pt modelId="{BD63EFBB-1D30-4CE7-8025-FB94524448C4}" type="pres">
      <dgm:prSet presAssocID="{43E107F7-075B-499B-9786-37A9A05359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C4C616-1C35-46F8-8026-5FCD9D9DC9C8}" type="pres">
      <dgm:prSet presAssocID="{2F4AD9E1-3A17-40AA-9DA3-2F7371053ACB}" presName="circ3" presStyleLbl="vennNode1" presStyleIdx="2" presStyleCnt="3" custLinFactNeighborX="-13917" custLinFactNeighborY="7292"/>
      <dgm:spPr/>
      <dgm:t>
        <a:bodyPr/>
        <a:lstStyle/>
        <a:p>
          <a:endParaRPr lang="en-GB"/>
        </a:p>
      </dgm:t>
    </dgm:pt>
    <dgm:pt modelId="{632DA89D-C726-4F39-A3F6-4AEB9E5CF824}" type="pres">
      <dgm:prSet presAssocID="{2F4AD9E1-3A17-40AA-9DA3-2F7371053AC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AFDFAE1-40C5-49F3-AA36-946C0EEA8DE0}" srcId="{E43455D3-1116-4D54-B4C9-CD325E0C8FD6}" destId="{2F4AD9E1-3A17-40AA-9DA3-2F7371053ACB}" srcOrd="2" destOrd="0" parTransId="{903CE033-733B-4791-805E-612E21B10800}" sibTransId="{38509A85-E6D1-4114-953C-CA4F99DB40D7}"/>
    <dgm:cxn modelId="{39D9054C-77EC-44D6-8003-AC0FA6930E27}" type="presOf" srcId="{527A9064-DAF2-46AC-BB4C-EAF75C0B9D23}" destId="{6B4F0E3D-4F3B-446F-A9E8-8A4634595695}" srcOrd="0" destOrd="0" presId="urn:microsoft.com/office/officeart/2005/8/layout/venn1"/>
    <dgm:cxn modelId="{0F4EF7D0-4EA9-400D-AD84-86425BBFB29E}" type="presOf" srcId="{43E107F7-075B-499B-9786-37A9A053594F}" destId="{1590955B-4C24-4DD2-9E25-F34EFA69B37D}" srcOrd="0" destOrd="0" presId="urn:microsoft.com/office/officeart/2005/8/layout/venn1"/>
    <dgm:cxn modelId="{D11E4490-28AE-4A9D-9ACC-B28E39EC8673}" srcId="{E43455D3-1116-4D54-B4C9-CD325E0C8FD6}" destId="{43E107F7-075B-499B-9786-37A9A053594F}" srcOrd="1" destOrd="0" parTransId="{773C6DA0-5FC4-4688-A800-0C582DC9749C}" sibTransId="{6919AD88-B744-4E1B-968F-A1351E369D5F}"/>
    <dgm:cxn modelId="{1E10C1B2-C240-45A6-8BCB-D6304719BE28}" type="presOf" srcId="{2F4AD9E1-3A17-40AA-9DA3-2F7371053ACB}" destId="{F8C4C616-1C35-46F8-8026-5FCD9D9DC9C8}" srcOrd="0" destOrd="0" presId="urn:microsoft.com/office/officeart/2005/8/layout/venn1"/>
    <dgm:cxn modelId="{A0E89552-A9F7-4DB1-9A0F-8DD72FAE8080}" type="presOf" srcId="{43E107F7-075B-499B-9786-37A9A053594F}" destId="{BD63EFBB-1D30-4CE7-8025-FB94524448C4}" srcOrd="1" destOrd="0" presId="urn:microsoft.com/office/officeart/2005/8/layout/venn1"/>
    <dgm:cxn modelId="{E9FFB3B1-9B95-4EDF-AF33-895429B5D3E9}" type="presOf" srcId="{2F4AD9E1-3A17-40AA-9DA3-2F7371053ACB}" destId="{632DA89D-C726-4F39-A3F6-4AEB9E5CF824}" srcOrd="1" destOrd="0" presId="urn:microsoft.com/office/officeart/2005/8/layout/venn1"/>
    <dgm:cxn modelId="{AFEBDBF0-435E-4BCD-BFB4-BF7309E8CF2E}" type="presOf" srcId="{527A9064-DAF2-46AC-BB4C-EAF75C0B9D23}" destId="{407C2CCD-1ED7-4C7E-8DBB-216386392A5B}" srcOrd="1" destOrd="0" presId="urn:microsoft.com/office/officeart/2005/8/layout/venn1"/>
    <dgm:cxn modelId="{7149F8C3-3D81-40E4-8D77-9090DB096B5D}" type="presOf" srcId="{E43455D3-1116-4D54-B4C9-CD325E0C8FD6}" destId="{CED89ED8-CCDA-4991-AB0A-D0E3F02D509A}" srcOrd="0" destOrd="0" presId="urn:microsoft.com/office/officeart/2005/8/layout/venn1"/>
    <dgm:cxn modelId="{A7C5D4D8-759F-41CE-A74E-D40B45D7209D}" srcId="{E43455D3-1116-4D54-B4C9-CD325E0C8FD6}" destId="{527A9064-DAF2-46AC-BB4C-EAF75C0B9D23}" srcOrd="0" destOrd="0" parTransId="{E7D71B65-AEAA-47BB-82AA-0B6B930B1ACB}" sibTransId="{E06B8594-07DC-47BE-B42A-4C2080BA9366}"/>
    <dgm:cxn modelId="{884EF13B-B66F-430E-A498-892F71614BD6}" type="presParOf" srcId="{CED89ED8-CCDA-4991-AB0A-D0E3F02D509A}" destId="{6B4F0E3D-4F3B-446F-A9E8-8A4634595695}" srcOrd="0" destOrd="0" presId="urn:microsoft.com/office/officeart/2005/8/layout/venn1"/>
    <dgm:cxn modelId="{952D2631-7968-482B-AA67-869B1A0B5171}" type="presParOf" srcId="{CED89ED8-CCDA-4991-AB0A-D0E3F02D509A}" destId="{407C2CCD-1ED7-4C7E-8DBB-216386392A5B}" srcOrd="1" destOrd="0" presId="urn:microsoft.com/office/officeart/2005/8/layout/venn1"/>
    <dgm:cxn modelId="{97563738-2254-46C5-BFE1-502632C8A9FB}" type="presParOf" srcId="{CED89ED8-CCDA-4991-AB0A-D0E3F02D509A}" destId="{1590955B-4C24-4DD2-9E25-F34EFA69B37D}" srcOrd="2" destOrd="0" presId="urn:microsoft.com/office/officeart/2005/8/layout/venn1"/>
    <dgm:cxn modelId="{BB98CCC8-3BE9-4EAC-B7EF-837ACFA7D7B7}" type="presParOf" srcId="{CED89ED8-CCDA-4991-AB0A-D0E3F02D509A}" destId="{BD63EFBB-1D30-4CE7-8025-FB94524448C4}" srcOrd="3" destOrd="0" presId="urn:microsoft.com/office/officeart/2005/8/layout/venn1"/>
    <dgm:cxn modelId="{736DA5CE-ED39-4AD9-B1E2-F2EA79D44110}" type="presParOf" srcId="{CED89ED8-CCDA-4991-AB0A-D0E3F02D509A}" destId="{F8C4C616-1C35-46F8-8026-5FCD9D9DC9C8}" srcOrd="4" destOrd="0" presId="urn:microsoft.com/office/officeart/2005/8/layout/venn1"/>
    <dgm:cxn modelId="{3804AAF3-2E76-4FA6-912E-B01FE1ACD02D}" type="presParOf" srcId="{CED89ED8-CCDA-4991-AB0A-D0E3F02D509A}" destId="{632DA89D-C726-4F39-A3F6-4AEB9E5CF8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1D4F0-7F22-4BAE-9393-2A49B69940E7}">
      <dsp:nvSpPr>
        <dsp:cNvPr id="0" name=""/>
        <dsp:cNvSpPr/>
      </dsp:nvSpPr>
      <dsp:spPr>
        <a:xfrm>
          <a:off x="2449362" y="1583331"/>
          <a:ext cx="1053703" cy="1053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উৎস </a:t>
          </a:r>
          <a:endParaRPr lang="en-GB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673" y="1737642"/>
        <a:ext cx="745081" cy="745081"/>
      </dsp:txXfrm>
    </dsp:sp>
    <dsp:sp modelId="{F60687E1-E3CE-451A-AED9-3A6089899E62}">
      <dsp:nvSpPr>
        <dsp:cNvPr id="0" name=""/>
        <dsp:cNvSpPr/>
      </dsp:nvSpPr>
      <dsp:spPr>
        <a:xfrm rot="16200000">
          <a:off x="2713581" y="1305143"/>
          <a:ext cx="52526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2526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963082" y="1307568"/>
        <a:ext cx="26263" cy="26263"/>
      </dsp:txXfrm>
    </dsp:sp>
    <dsp:sp modelId="{9DCD0382-EAC0-4F42-8B3C-E2B28D1EC730}">
      <dsp:nvSpPr>
        <dsp:cNvPr id="0" name=""/>
        <dsp:cNvSpPr/>
      </dsp:nvSpPr>
      <dsp:spPr>
        <a:xfrm>
          <a:off x="2449362" y="4364"/>
          <a:ext cx="1053703" cy="1053703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সমুদ্র </a:t>
          </a:r>
          <a:endParaRPr lang="en-GB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3673" y="158675"/>
        <a:ext cx="745081" cy="745081"/>
      </dsp:txXfrm>
    </dsp:sp>
    <dsp:sp modelId="{B70350B2-AD63-4A8D-A00D-8A5A911DF678}">
      <dsp:nvSpPr>
        <dsp:cNvPr id="0" name=""/>
        <dsp:cNvSpPr/>
      </dsp:nvSpPr>
      <dsp:spPr>
        <a:xfrm rot="19285714">
          <a:off x="3330824" y="1602391"/>
          <a:ext cx="52526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2526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580325" y="1604816"/>
        <a:ext cx="26263" cy="26263"/>
      </dsp:txXfrm>
    </dsp:sp>
    <dsp:sp modelId="{ACCFAD83-23D1-4F95-B8C9-DD4993B051E6}">
      <dsp:nvSpPr>
        <dsp:cNvPr id="0" name=""/>
        <dsp:cNvSpPr/>
      </dsp:nvSpPr>
      <dsp:spPr>
        <a:xfrm>
          <a:off x="3683848" y="598861"/>
          <a:ext cx="1053703" cy="1053703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endParaRPr lang="en-GB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8159" y="753172"/>
        <a:ext cx="745081" cy="745081"/>
      </dsp:txXfrm>
    </dsp:sp>
    <dsp:sp modelId="{18E17BFC-5321-4F83-9004-0EA111024254}">
      <dsp:nvSpPr>
        <dsp:cNvPr id="0" name=""/>
        <dsp:cNvSpPr/>
      </dsp:nvSpPr>
      <dsp:spPr>
        <a:xfrm rot="771429">
          <a:off x="3484945" y="2255447"/>
          <a:ext cx="39174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391740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671021" y="2261210"/>
        <a:ext cx="19587" cy="19587"/>
      </dsp:txXfrm>
    </dsp:sp>
    <dsp:sp modelId="{D9B48E23-2C05-45D1-8482-4A91A032168E}">
      <dsp:nvSpPr>
        <dsp:cNvPr id="0" name=""/>
        <dsp:cNvSpPr/>
      </dsp:nvSpPr>
      <dsp:spPr>
        <a:xfrm>
          <a:off x="3845169" y="1934685"/>
          <a:ext cx="1340847" cy="105370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পানির</a:t>
          </a:r>
          <a:r>
            <a:rPr lang="bn-IN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</a:t>
          </a:r>
          <a:endParaRPr lang="en-GB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1531" y="2088996"/>
        <a:ext cx="948123" cy="745081"/>
      </dsp:txXfrm>
    </dsp:sp>
    <dsp:sp modelId="{BD416F9E-6F04-48F4-B24D-3B7A28F88AFF}">
      <dsp:nvSpPr>
        <dsp:cNvPr id="0" name=""/>
        <dsp:cNvSpPr/>
      </dsp:nvSpPr>
      <dsp:spPr>
        <a:xfrm rot="3857143">
          <a:off x="3056125" y="2805927"/>
          <a:ext cx="52526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2526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305626" y="2808352"/>
        <a:ext cx="26263" cy="26263"/>
      </dsp:txXfrm>
    </dsp:sp>
    <dsp:sp modelId="{BF72A2D7-FEAA-4A6C-BCF5-AF754028F52D}">
      <dsp:nvSpPr>
        <dsp:cNvPr id="0" name=""/>
        <dsp:cNvSpPr/>
      </dsp:nvSpPr>
      <dsp:spPr>
        <a:xfrm>
          <a:off x="3134450" y="3005932"/>
          <a:ext cx="1053703" cy="105370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কুয়া</a:t>
          </a:r>
          <a:endParaRPr lang="en-GB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8761" y="3160243"/>
        <a:ext cx="745081" cy="745081"/>
      </dsp:txXfrm>
    </dsp:sp>
    <dsp:sp modelId="{3EB248DA-C36E-445E-BD50-C3396BA86E24}">
      <dsp:nvSpPr>
        <dsp:cNvPr id="0" name=""/>
        <dsp:cNvSpPr/>
      </dsp:nvSpPr>
      <dsp:spPr>
        <a:xfrm rot="6942857">
          <a:off x="2371037" y="2805927"/>
          <a:ext cx="52526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2526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620538" y="2808352"/>
        <a:ext cx="26263" cy="26263"/>
      </dsp:txXfrm>
    </dsp:sp>
    <dsp:sp modelId="{B838CBB3-B99A-4DF0-81B4-3D00775FAFCE}">
      <dsp:nvSpPr>
        <dsp:cNvPr id="0" name=""/>
        <dsp:cNvSpPr/>
      </dsp:nvSpPr>
      <dsp:spPr>
        <a:xfrm>
          <a:off x="1764273" y="3005932"/>
          <a:ext cx="1053703" cy="1053703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/>
              </a:solidFill>
            </a:rPr>
            <a:t> </a:t>
          </a:r>
          <a:r>
            <a:rPr lang="bn-IN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 </a:t>
          </a:r>
          <a:endParaRPr lang="en-GB" sz="3600" kern="1200" dirty="0">
            <a:solidFill>
              <a:schemeClr val="tx1"/>
            </a:solidFill>
          </a:endParaRPr>
        </a:p>
      </dsp:txBody>
      <dsp:txXfrm>
        <a:off x="1918584" y="3160243"/>
        <a:ext cx="745081" cy="745081"/>
      </dsp:txXfrm>
    </dsp:sp>
    <dsp:sp modelId="{CA1C5EEE-721A-4B19-B322-DD4C18B3A873}">
      <dsp:nvSpPr>
        <dsp:cNvPr id="0" name=""/>
        <dsp:cNvSpPr/>
      </dsp:nvSpPr>
      <dsp:spPr>
        <a:xfrm rot="10028571">
          <a:off x="1943892" y="2270303"/>
          <a:ext cx="525264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525264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193392" y="2272728"/>
        <a:ext cx="26263" cy="26263"/>
      </dsp:txXfrm>
    </dsp:sp>
    <dsp:sp modelId="{0DF7064A-60C4-449C-B59C-6299A5C6D895}">
      <dsp:nvSpPr>
        <dsp:cNvPr id="0" name=""/>
        <dsp:cNvSpPr/>
      </dsp:nvSpPr>
      <dsp:spPr>
        <a:xfrm>
          <a:off x="909982" y="1934685"/>
          <a:ext cx="1053703" cy="1053703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খাল</a:t>
          </a:r>
          <a:endParaRPr lang="en-GB" sz="4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4293" y="2088996"/>
        <a:ext cx="745081" cy="745081"/>
      </dsp:txXfrm>
    </dsp:sp>
    <dsp:sp modelId="{B034717A-1453-4A5A-BB63-F3C0404A943A}">
      <dsp:nvSpPr>
        <dsp:cNvPr id="0" name=""/>
        <dsp:cNvSpPr/>
      </dsp:nvSpPr>
      <dsp:spPr>
        <a:xfrm rot="13114286">
          <a:off x="2130446" y="1614326"/>
          <a:ext cx="486980" cy="31113"/>
        </a:xfrm>
        <a:custGeom>
          <a:avLst/>
          <a:gdLst/>
          <a:ahLst/>
          <a:cxnLst/>
          <a:rect l="0" t="0" r="0" b="0"/>
          <a:pathLst>
            <a:path>
              <a:moveTo>
                <a:pt x="0" y="15556"/>
              </a:moveTo>
              <a:lnTo>
                <a:pt x="486980" y="155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361761" y="1617708"/>
        <a:ext cx="24349" cy="24349"/>
      </dsp:txXfrm>
    </dsp:sp>
    <dsp:sp modelId="{D26EC0E2-D78A-4C2F-9415-CAF78482F6C6}">
      <dsp:nvSpPr>
        <dsp:cNvPr id="0" name=""/>
        <dsp:cNvSpPr/>
      </dsp:nvSpPr>
      <dsp:spPr>
        <a:xfrm>
          <a:off x="1147412" y="598861"/>
          <a:ext cx="1188629" cy="10537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পুকুর</a:t>
          </a:r>
          <a:endParaRPr lang="en-GB" sz="35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1483" y="753172"/>
        <a:ext cx="840487" cy="745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F0E3D-4F3B-446F-A9E8-8A4634595695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পানির উৎস দুই ধরনের </a:t>
          </a: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3920" y="477519"/>
        <a:ext cx="1788160" cy="1097280"/>
      </dsp:txXfrm>
    </dsp:sp>
    <dsp:sp modelId="{1590955B-4C24-4DD2-9E25-F34EFA69B37D}">
      <dsp:nvSpPr>
        <dsp:cNvPr id="0" name=""/>
        <dsp:cNvSpPr/>
      </dsp:nvSpPr>
      <dsp:spPr>
        <a:xfrm>
          <a:off x="3048008" y="1625599"/>
          <a:ext cx="2438400" cy="2438400"/>
        </a:xfrm>
        <a:prstGeom prst="ellipse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তৈরি পানির উৎস</a:t>
          </a: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3752" y="2255519"/>
        <a:ext cx="1463040" cy="1341120"/>
      </dsp:txXfrm>
    </dsp:sp>
    <dsp:sp modelId="{F8C4C616-1C35-46F8-8026-5FCD9D9DC9C8}">
      <dsp:nvSpPr>
        <dsp:cNvPr id="0" name=""/>
        <dsp:cNvSpPr/>
      </dsp:nvSpPr>
      <dsp:spPr>
        <a:xfrm>
          <a:off x="609591" y="1625599"/>
          <a:ext cx="2438400" cy="2438400"/>
        </a:xfrm>
        <a:prstGeom prst="ellipse">
          <a:avLst/>
        </a:prstGeom>
        <a:noFill/>
        <a:ln w="762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পানির উৎস </a:t>
          </a:r>
          <a:endParaRPr lang="en-GB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39207" y="2255519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533400" y="152400"/>
            <a:ext cx="9677400" cy="4692015"/>
            <a:chOff x="-533400" y="152400"/>
            <a:chExt cx="10043969" cy="4692015"/>
          </a:xfrm>
        </p:grpSpPr>
        <p:pic>
          <p:nvPicPr>
            <p:cNvPr id="9" name="Picture 8" descr="inner-bg-flower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33400" y="152400"/>
              <a:ext cx="10043969" cy="469201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90800" y="609600"/>
              <a:ext cx="3581400" cy="255454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সবাইকে শুভেচ্ছা</a:t>
              </a:r>
              <a:endParaRPr lang="en-US" sz="8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 descr="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200400"/>
            <a:ext cx="2456199" cy="3657600"/>
          </a:xfrm>
          <a:prstGeom prst="rect">
            <a:avLst/>
          </a:prstGeom>
        </p:spPr>
      </p:pic>
      <p:pic>
        <p:nvPicPr>
          <p:cNvPr id="2" name="Picture 1" descr="index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23029"/>
            <a:ext cx="8382000" cy="3405971"/>
          </a:xfrm>
          <a:prstGeom prst="rect">
            <a:avLst/>
          </a:prstGeom>
        </p:spPr>
      </p:pic>
      <p:pic>
        <p:nvPicPr>
          <p:cNvPr id="3" name="Picture 2" descr="index56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391069"/>
            <a:ext cx="8382000" cy="3451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9593E-6 L -0.00417 -0.5955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9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67345E-6 L -3.33333E-6 0.517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44404 L 3.33333E-6 2.5254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1797 L 3.33333E-6 -1.61887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04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একনজরে   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4481768"/>
              </p:ext>
            </p:extLst>
          </p:nvPr>
        </p:nvGraphicFramePr>
        <p:xfrm>
          <a:off x="1524000" y="1371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140"/>
            <a:ext cx="700088" cy="79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1D4F0-7F22-4BAE-9393-2A49B699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A3C1D4F0-7F22-4BAE-9393-2A49B699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graphicEl>
                                              <a:dgm id="{A3C1D4F0-7F22-4BAE-9393-2A49B6994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0687E1-E3CE-451A-AED9-3A608989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60687E1-E3CE-451A-AED9-3A608989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F60687E1-E3CE-451A-AED9-3A6089899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CD0382-EAC0-4F42-8B3C-E2B28D1EC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DCD0382-EAC0-4F42-8B3C-E2B28D1EC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9DCD0382-EAC0-4F42-8B3C-E2B28D1EC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350B2-AD63-4A8D-A00D-8A5A911D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B70350B2-AD63-4A8D-A00D-8A5A911D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B70350B2-AD63-4A8D-A00D-8A5A911DF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CFAD83-23D1-4F95-B8C9-DD4993B0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CCFAD83-23D1-4F95-B8C9-DD4993B0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CCFAD83-23D1-4F95-B8C9-DD4993B05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17BFC-5321-4F83-9004-0EA111024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18E17BFC-5321-4F83-9004-0EA111024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18E17BFC-5321-4F83-9004-0EA111024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48E23-2C05-45D1-8482-4A91A032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D9B48E23-2C05-45D1-8482-4A91A032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D9B48E23-2C05-45D1-8482-4A91A0321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416F9E-6F04-48F4-B24D-3B7A28F8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BD416F9E-6F04-48F4-B24D-3B7A28F8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BD416F9E-6F04-48F4-B24D-3B7A28F8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2A2D7-FEAA-4A6C-BCF5-AF754028F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BF72A2D7-FEAA-4A6C-BCF5-AF754028F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BF72A2D7-FEAA-4A6C-BCF5-AF754028F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B248DA-C36E-445E-BD50-C3396BA86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3EB248DA-C36E-445E-BD50-C3396BA86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3EB248DA-C36E-445E-BD50-C3396BA86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38CBB3-B99A-4DF0-81B4-3D00775F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B838CBB3-B99A-4DF0-81B4-3D00775F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B838CBB3-B99A-4DF0-81B4-3D00775FAF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1C5EEE-721A-4B19-B322-DD4C18B3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CA1C5EEE-721A-4B19-B322-DD4C18B3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CA1C5EEE-721A-4B19-B322-DD4C18B3A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7064A-60C4-449C-B59C-6299A5C6D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0DF7064A-60C4-449C-B59C-6299A5C6D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0DF7064A-60C4-449C-B59C-6299A5C6D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4717A-1453-4A5A-BB63-F3C0404A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B034717A-1453-4A5A-BB63-F3C0404A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B034717A-1453-4A5A-BB63-F3C0404A9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6EC0E2-D78A-4C2F-9415-CAF78482F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D26EC0E2-D78A-4C2F-9415-CAF78482F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D26EC0E2-D78A-4C2F-9415-CAF78482F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71220002"/>
              </p:ext>
            </p:extLst>
          </p:nvPr>
        </p:nvGraphicFramePr>
        <p:xfrm>
          <a:off x="16764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7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4F0E3D-4F3B-446F-A9E8-8A4634595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750"/>
                                        <p:tgtEl>
                                          <p:spTgt spid="5">
                                            <p:graphicEl>
                                              <a:dgm id="{6B4F0E3D-4F3B-446F-A9E8-8A4634595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90955B-4C24-4DD2-9E25-F34EFA69B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750"/>
                                        <p:tgtEl>
                                          <p:spTgt spid="5">
                                            <p:graphicEl>
                                              <a:dgm id="{1590955B-4C24-4DD2-9E25-F34EFA69B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C4C616-1C35-46F8-8026-5FCD9D9DC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750"/>
                                        <p:tgtEl>
                                          <p:spTgt spid="5">
                                            <p:graphicEl>
                                              <a:dgm id="{F8C4C616-1C35-46F8-8026-5FCD9D9DC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4620" y="430905"/>
            <a:ext cx="8746968" cy="5801396"/>
            <a:chOff x="294620" y="430905"/>
            <a:chExt cx="8746968" cy="580139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0496" y="430905"/>
              <a:ext cx="4259627" cy="27432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22" y="507105"/>
              <a:ext cx="3932003" cy="2667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4598" y="3641501"/>
              <a:ext cx="4156990" cy="2590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620" y="3717701"/>
              <a:ext cx="3788676" cy="24384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962976" y="309518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311235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সমুদ্র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0541" y="6037198"/>
            <a:ext cx="1419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খাল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0309" y="625161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নদী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0322" y="3033625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এগুলো প্রাকৃতিক পানির উৎস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4762" r="22667" b="-4762"/>
          <a:stretch/>
        </p:blipFill>
        <p:spPr>
          <a:xfrm>
            <a:off x="609600" y="3505200"/>
            <a:ext cx="31242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6" y="3505200"/>
            <a:ext cx="3476625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4825"/>
            <a:ext cx="3200401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096" y="457200"/>
            <a:ext cx="3352800" cy="2305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276225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পুকুর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895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পানির কল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1722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নলকুপ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620726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কুয়া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1700" y="303109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 গুলো মানুষের তৈরি পানির উৎস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09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5256727"/>
            <a:ext cx="8534400" cy="1600200"/>
            <a:chOff x="304800" y="4572000"/>
            <a:chExt cx="8534400" cy="1600200"/>
          </a:xfrm>
        </p:grpSpPr>
        <p:pic>
          <p:nvPicPr>
            <p:cNvPr id="5" name="Picture 4" descr="eew.jpg"/>
            <p:cNvPicPr>
              <a:picLocks noChangeAspect="1"/>
            </p:cNvPicPr>
            <p:nvPr/>
          </p:nvPicPr>
          <p:blipFill>
            <a:blip r:embed="rId2" cstate="print"/>
            <a:srcRect t="24889" r="444" b="28889"/>
            <a:stretch>
              <a:fillRect/>
            </a:stretch>
          </p:blipFill>
          <p:spPr>
            <a:xfrm flipH="1">
              <a:off x="304800" y="4648200"/>
              <a:ext cx="4343400" cy="1447800"/>
            </a:xfrm>
            <a:prstGeom prst="rect">
              <a:avLst/>
            </a:prstGeom>
          </p:spPr>
        </p:pic>
        <p:pic>
          <p:nvPicPr>
            <p:cNvPr id="6" name="Picture 5" descr="eew.jpg"/>
            <p:cNvPicPr>
              <a:picLocks noChangeAspect="1"/>
            </p:cNvPicPr>
            <p:nvPr/>
          </p:nvPicPr>
          <p:blipFill>
            <a:blip r:embed="rId2" cstate="print"/>
            <a:srcRect t="24889" r="444" b="28889"/>
            <a:stretch>
              <a:fillRect/>
            </a:stretch>
          </p:blipFill>
          <p:spPr>
            <a:xfrm>
              <a:off x="4648200" y="4572000"/>
              <a:ext cx="4191000" cy="16002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231457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343400" y="409842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5100" y="2310139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এলাকায় পানির যে উৎস আছে তা নিজ নিজ খাতায় লিখ।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85800"/>
            <a:ext cx="4524804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200" y="2057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তোমাদের পাঠ্যবইয়ের ২৩ নং পৃষ্ঠা খুলো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521" y="1447800"/>
            <a:ext cx="1334573" cy="83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6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ral-design-02.jpg"/>
          <p:cNvPicPr>
            <a:picLocks noChangeAspect="1"/>
          </p:cNvPicPr>
          <p:nvPr/>
        </p:nvPicPr>
        <p:blipFill>
          <a:blip r:embed="rId2" cstate="print"/>
          <a:srcRect t="26667" r="2222" b="22222"/>
          <a:stretch>
            <a:fillRect/>
          </a:stretch>
        </p:blipFill>
        <p:spPr>
          <a:xfrm rot="16200000">
            <a:off x="-2476500" y="2476500"/>
            <a:ext cx="6858003" cy="190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1000" y="304800"/>
            <a:ext cx="190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5908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নদীঃ৫টি প্রাকৃতিক উৎসের নাম লিখ।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নলকূপঃ৫টি মানুষের তৈরি উৎসের নাম লিখ।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1219200"/>
            <a:ext cx="8001000" cy="4928175"/>
            <a:chOff x="457200" y="1244025"/>
            <a:chExt cx="8001000" cy="4928175"/>
          </a:xfrm>
        </p:grpSpPr>
        <p:sp>
          <p:nvSpPr>
            <p:cNvPr id="3" name="TextBox 2"/>
            <p:cNvSpPr txBox="1"/>
            <p:nvPr/>
          </p:nvSpPr>
          <p:spPr>
            <a:xfrm>
              <a:off x="1371600" y="1244025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endPara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48400" y="1258669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7200" y="3276600"/>
              <a:ext cx="8001000" cy="289560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তোমা</a:t>
              </a:r>
              <a:r>
                <a:rPr lang="bn-IN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 পরিবার কোন কোন পানির উৎস ব্যবহার করে </a:t>
              </a:r>
              <a:r>
                <a:rPr lang="bn-BD" sz="36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তার একটি তালিকা তৈরি করে নিয়ে আসবে</a:t>
              </a:r>
              <a:endPara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27439"/>
            <a:ext cx="2819400" cy="1876183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2228671"/>
            <a:ext cx="182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228671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বাদ</a:t>
            </a:r>
            <a:endParaRPr lang="en-US" sz="9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cqeyeAoi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273"/>
            <a:ext cx="9144000" cy="3276600"/>
          </a:xfrm>
          <a:prstGeom prst="rect">
            <a:avLst/>
          </a:prstGeom>
        </p:spPr>
      </p:pic>
      <p:pic>
        <p:nvPicPr>
          <p:cNvPr id="6" name="Picture 5" descr="acqeyeAo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828800"/>
            <a:ext cx="91440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333 -0.00509 L 0.00834 -0.0060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00602 L 0 -2.4699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0388 L 0 -0.0291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2963 L 0 -0.01458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2600" y="2204701"/>
            <a:ext cx="4959761" cy="440120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বিষয়ঃপ্রাথমিক বিজ্ঞান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আধ্যায়ঃ ৪(জীবনের জন্য পানি)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পাঠঃ১ পানির উৎস</a:t>
            </a:r>
          </a:p>
          <a:p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k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0"/>
            <a:ext cx="1905000" cy="6858000"/>
          </a:xfrm>
          <a:prstGeom prst="rect">
            <a:avLst/>
          </a:prstGeom>
        </p:spPr>
      </p:pic>
      <p:pic>
        <p:nvPicPr>
          <p:cNvPr id="13" name="Picture 12" descr="ik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1676400" cy="6858000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39489" y="3113012"/>
            <a:ext cx="1523997" cy="5486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50" y="544145"/>
            <a:ext cx="29718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33309"/>
            <a:ext cx="1866900" cy="1652671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069" r="20001" b="27586"/>
          <a:stretch/>
        </p:blipFill>
        <p:spPr>
          <a:xfrm>
            <a:off x="3124200" y="1015171"/>
            <a:ext cx="26670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05000" y="3809999"/>
            <a:ext cx="6019800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ফারহানা পারভীন জুঁই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চর ভেদুরিয়া-১ স প্রা বি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ভোলা সদর,ভোলা।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7413" y="1794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0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324600"/>
            <a:chOff x="0" y="381000"/>
            <a:chExt cx="9144000" cy="6324600"/>
          </a:xfrm>
        </p:grpSpPr>
        <p:sp>
          <p:nvSpPr>
            <p:cNvPr id="2" name="Vertical Scroll 1"/>
            <p:cNvSpPr/>
            <p:nvPr/>
          </p:nvSpPr>
          <p:spPr>
            <a:xfrm>
              <a:off x="762000" y="1676400"/>
              <a:ext cx="7696200" cy="4267200"/>
            </a:xfrm>
            <a:prstGeom prst="verticalScroll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828800" y="381000"/>
              <a:ext cx="5029200" cy="8382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imagesgjv.png"/>
            <p:cNvPicPr>
              <a:picLocks noChangeAspect="1"/>
            </p:cNvPicPr>
            <p:nvPr/>
          </p:nvPicPr>
          <p:blipFill>
            <a:blip r:embed="rId2" cstate="print"/>
            <a:srcRect l="5594" t="17949" r="8625" b="20513"/>
            <a:stretch>
              <a:fillRect/>
            </a:stretch>
          </p:blipFill>
          <p:spPr>
            <a:xfrm>
              <a:off x="2133600" y="6096000"/>
              <a:ext cx="3505200" cy="609600"/>
            </a:xfrm>
            <a:prstGeom prst="rect">
              <a:avLst/>
            </a:prstGeom>
          </p:spPr>
        </p:pic>
        <p:pic>
          <p:nvPicPr>
            <p:cNvPr id="6" name="Picture 5" descr="imagesgjv.png"/>
            <p:cNvPicPr>
              <a:picLocks noChangeAspect="1"/>
            </p:cNvPicPr>
            <p:nvPr/>
          </p:nvPicPr>
          <p:blipFill>
            <a:blip r:embed="rId2" cstate="print"/>
            <a:srcRect l="39160" t="11111" r="8625" b="20513"/>
            <a:stretch>
              <a:fillRect/>
            </a:stretch>
          </p:blipFill>
          <p:spPr>
            <a:xfrm>
              <a:off x="0" y="6019800"/>
              <a:ext cx="2133600" cy="685800"/>
            </a:xfrm>
            <a:prstGeom prst="rect">
              <a:avLst/>
            </a:prstGeom>
          </p:spPr>
        </p:pic>
        <p:pic>
          <p:nvPicPr>
            <p:cNvPr id="7" name="Picture 6" descr="imagesgjv.png"/>
            <p:cNvPicPr>
              <a:picLocks noChangeAspect="1"/>
            </p:cNvPicPr>
            <p:nvPr/>
          </p:nvPicPr>
          <p:blipFill>
            <a:blip r:embed="rId2" cstate="print"/>
            <a:srcRect l="5594" t="17949" r="8625" b="20513"/>
            <a:stretch>
              <a:fillRect/>
            </a:stretch>
          </p:blipFill>
          <p:spPr>
            <a:xfrm>
              <a:off x="5638800" y="6096000"/>
              <a:ext cx="3505200" cy="6096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24000" y="2286000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পানির উৎস সমূহ চিহ্নিত করতে পারবে।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accel="24000" decel="2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0185" y="457200"/>
            <a:ext cx="6858000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 আমরা একটা ছড়া পড়ি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57785" y="1676400"/>
            <a:ext cx="7162800" cy="4655403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পানিতে</a:t>
            </a:r>
          </a:p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মজা লাগে নাইতে</a:t>
            </a:r>
          </a:p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আরাম লাগে গরমে</a:t>
            </a:r>
          </a:p>
          <a:p>
            <a:pPr algn="ctr"/>
            <a:r>
              <a:rPr lang="bn-IN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সর্দি লাগে চরমে 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881116" cy="52322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6" y="1020974"/>
            <a:ext cx="8494004" cy="427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2" y="978255"/>
            <a:ext cx="7649271" cy="4283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5428357"/>
            <a:ext cx="378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১।পৃথিবী কি দিয়ে ঢাকা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8786" y="5465976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উত্তরঃমাটি ও পানি দিয়ে 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679" y="5428357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পৃথিবীতে মাটি ও পানির মধ্যে কোনটির পরিমাণ বেশি? 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724749" y="4038600"/>
            <a:ext cx="3142267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10200" y="549675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উত্তরঃপানির পরিমাণ বেশি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048000" y="152400"/>
            <a:ext cx="29718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3" y="1219200"/>
            <a:ext cx="8028214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3005435"/>
            <a:ext cx="2781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 উৎস </a:t>
            </a:r>
            <a:endParaRPr lang="en-GB" sz="5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1000">
        <p:pull/>
      </p:transition>
    </mc:Choice>
    <mc:Fallback xmlns="">
      <p:transition spd="slow" advTm="1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981200" y="40925"/>
            <a:ext cx="54864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06" y="3696933"/>
            <a:ext cx="3368189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9" r="24471"/>
          <a:stretch/>
        </p:blipFill>
        <p:spPr>
          <a:xfrm>
            <a:off x="609600" y="990600"/>
            <a:ext cx="3467100" cy="2212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3" y="3810000"/>
            <a:ext cx="3696694" cy="2428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03110"/>
            <a:ext cx="3655398" cy="20280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304509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নলকূপ</a:t>
            </a:r>
            <a:endParaRPr lang="en-GB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888055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কুয়া</a:t>
            </a:r>
            <a:endParaRPr lang="en-GB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849" y="6079470"/>
            <a:ext cx="1371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নদী</a:t>
            </a:r>
            <a:endParaRPr lang="en-GB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7802" y="6054023"/>
            <a:ext cx="1826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ঝর্ণা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1834"/>
            <a:ext cx="4114800" cy="25307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51764"/>
            <a:ext cx="41148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668973"/>
            <a:ext cx="3810000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35052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বৃষ্টি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505199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সমূদ্র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031173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পানির কল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100" y="125197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চল আরো কিছু ছবি দেখি </a:t>
            </a:r>
            <a:endParaRPr lang="en-GB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2133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আমাদের চারপাশে আনেক পানির উৎস আছে।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2568747"/>
            <a:ext cx="731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বৃষ্টি,নদী,সমুদ্র,খাল-বিল এসব পানির উৎস।পানির কল এবং নলকূপ থেকে আমরা পানি পাই।এগুলোকে পানির উৎস বলে।</a:t>
            </a:r>
            <a:endParaRPr lang="en-GB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10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234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Jessore PTI a super</dc:creator>
  <cp:lastModifiedBy>Shekhar</cp:lastModifiedBy>
  <cp:revision>234</cp:revision>
  <dcterms:created xsi:type="dcterms:W3CDTF">2006-08-16T00:00:00Z</dcterms:created>
  <dcterms:modified xsi:type="dcterms:W3CDTF">2021-05-22T05:39:05Z</dcterms:modified>
</cp:coreProperties>
</file>