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2" r:id="rId2"/>
    <p:sldId id="265" r:id="rId3"/>
    <p:sldId id="266" r:id="rId4"/>
    <p:sldId id="257" r:id="rId5"/>
    <p:sldId id="263" r:id="rId6"/>
    <p:sldId id="264" r:id="rId7"/>
    <p:sldId id="260" r:id="rId8"/>
    <p:sldId id="261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79" autoAdjust="0"/>
    <p:restoredTop sz="78583" autoAdjust="0"/>
  </p:normalViewPr>
  <p:slideViewPr>
    <p:cSldViewPr>
      <p:cViewPr varScale="1">
        <p:scale>
          <a:sx n="67" d="100"/>
          <a:sy n="67" d="100"/>
        </p:scale>
        <p:origin x="171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6347B-E0B9-4483-A3F8-1AEE806FFD5B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59B3A-D469-46FA-8834-008A0E4A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56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59B3A-D469-46FA-8834-008A0E4A81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04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59B3A-D469-46FA-8834-008A0E4A81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50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59B3A-D469-46FA-8834-008A0E4A812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08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59B3A-D469-46FA-8834-008A0E4A812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02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59B3A-D469-46FA-8834-008A0E4A812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10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59B3A-D469-46FA-8834-008A0E4A812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87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59B3A-D469-46FA-8834-008A0E4A812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28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59B3A-D469-46FA-8834-008A0E4A812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54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28E4-C917-49AA-825A-96EE47FB25E6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A4A6-8400-4884-90B5-2EFAA0B80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28E4-C917-49AA-825A-96EE47FB25E6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A4A6-8400-4884-90B5-2EFAA0B80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28E4-C917-49AA-825A-96EE47FB25E6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A4A6-8400-4884-90B5-2EFAA0B80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28E4-C917-49AA-825A-96EE47FB25E6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A4A6-8400-4884-90B5-2EFAA0B80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28E4-C917-49AA-825A-96EE47FB25E6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A4A6-8400-4884-90B5-2EFAA0B80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28E4-C917-49AA-825A-96EE47FB25E6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A4A6-8400-4884-90B5-2EFAA0B80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28E4-C917-49AA-825A-96EE47FB25E6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A4A6-8400-4884-90B5-2EFAA0B80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28E4-C917-49AA-825A-96EE47FB25E6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A4A6-8400-4884-90B5-2EFAA0B80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28E4-C917-49AA-825A-96EE47FB25E6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A4A6-8400-4884-90B5-2EFAA0B80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28E4-C917-49AA-825A-96EE47FB25E6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A4A6-8400-4884-90B5-2EFAA0B80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28E4-C917-49AA-825A-96EE47FB25E6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A4A6-8400-4884-90B5-2EFAA0B80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628E4-C917-49AA-825A-96EE47FB25E6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8A4A6-8400-4884-90B5-2EFAA0B804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8CA03D-FD5F-407B-B240-B8EA8353BF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DECFD2-0C9F-4DC5-A99A-6DC99387A596}"/>
              </a:ext>
            </a:extLst>
          </p:cNvPr>
          <p:cNvSpPr txBox="1"/>
          <p:nvPr/>
        </p:nvSpPr>
        <p:spPr>
          <a:xfrm>
            <a:off x="3581400" y="2590800"/>
            <a:ext cx="426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/>
              <a:t>স্বাগ</a:t>
            </a:r>
            <a:r>
              <a:rPr lang="en-US" sz="6000" b="1" dirty="0"/>
              <a:t> </a:t>
            </a:r>
            <a:r>
              <a:rPr lang="en-US" sz="6000" b="1" dirty="0" err="1"/>
              <a:t>তম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863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EF6F363-0A46-457A-B881-C1430D1F9E2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F1B0A1C-4464-4CF5-9B02-D4D41116C57F}"/>
              </a:ext>
            </a:extLst>
          </p:cNvPr>
          <p:cNvSpPr/>
          <p:nvPr/>
        </p:nvSpPr>
        <p:spPr>
          <a:xfrm>
            <a:off x="304800" y="5219"/>
            <a:ext cx="8534400" cy="1213981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51AB57-B568-4BBC-B09B-5EFD59488A59}"/>
              </a:ext>
            </a:extLst>
          </p:cNvPr>
          <p:cNvSpPr txBox="1"/>
          <p:nvPr/>
        </p:nvSpPr>
        <p:spPr>
          <a:xfrm>
            <a:off x="3505200" y="3048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নতুন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শব্দার্থগুলোর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08EAC2-EC08-4A87-8991-1BB7165ECE79}"/>
              </a:ext>
            </a:extLst>
          </p:cNvPr>
          <p:cNvSpPr/>
          <p:nvPr/>
        </p:nvSpPr>
        <p:spPr>
          <a:xfrm>
            <a:off x="-2" y="1293835"/>
            <a:ext cx="9144000" cy="121398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2D8741-41A2-42B6-B265-E80C94DC1FFE}"/>
              </a:ext>
            </a:extLst>
          </p:cNvPr>
          <p:cNvSpPr/>
          <p:nvPr/>
        </p:nvSpPr>
        <p:spPr>
          <a:xfrm>
            <a:off x="0" y="2585582"/>
            <a:ext cx="9144000" cy="1447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6A9026-3737-42F3-88B7-BA5F357A9DC7}"/>
              </a:ext>
            </a:extLst>
          </p:cNvPr>
          <p:cNvSpPr/>
          <p:nvPr/>
        </p:nvSpPr>
        <p:spPr>
          <a:xfrm>
            <a:off x="0" y="4108017"/>
            <a:ext cx="9144000" cy="1447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B96ABD-77B9-4A3D-89F7-55A06D7A66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240" y="1461518"/>
            <a:ext cx="1636499" cy="88174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422DDC7-CBC4-4857-9A52-C0B2C038781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085" r="81065" b="32448"/>
          <a:stretch/>
        </p:blipFill>
        <p:spPr>
          <a:xfrm>
            <a:off x="3753750" y="3030045"/>
            <a:ext cx="1636499" cy="79791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BA7F63E-6C32-49C8-9D17-8DA7C353B37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73" t="31897" r="6205" b="27454"/>
          <a:stretch/>
        </p:blipFill>
        <p:spPr>
          <a:xfrm>
            <a:off x="3767367" y="4272418"/>
            <a:ext cx="1622882" cy="87628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760CA89-AD8A-4554-BF2D-5C686B8104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612" y="5726666"/>
            <a:ext cx="1658773" cy="96048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9802CAA-62EB-4DF5-BA50-FC5B661CC5DF}"/>
              </a:ext>
            </a:extLst>
          </p:cNvPr>
          <p:cNvSpPr/>
          <p:nvPr/>
        </p:nvSpPr>
        <p:spPr>
          <a:xfrm>
            <a:off x="859135" y="1549139"/>
            <a:ext cx="2133600" cy="8959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শুভ্র</a:t>
            </a:r>
            <a:r>
              <a:rPr lang="en-US" dirty="0"/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7206A-4757-4BF9-BF1C-3BF6516B3531}"/>
              </a:ext>
            </a:extLst>
          </p:cNvPr>
          <p:cNvSpPr/>
          <p:nvPr/>
        </p:nvSpPr>
        <p:spPr>
          <a:xfrm>
            <a:off x="5715000" y="5657248"/>
            <a:ext cx="2133600" cy="8959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সন্দেহ</a:t>
            </a:r>
            <a:r>
              <a:rPr lang="en-US" dirty="0"/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21C850E-B489-4727-AF0C-858EB8DD87F2}"/>
              </a:ext>
            </a:extLst>
          </p:cNvPr>
          <p:cNvSpPr/>
          <p:nvPr/>
        </p:nvSpPr>
        <p:spPr>
          <a:xfrm>
            <a:off x="5791200" y="4428824"/>
            <a:ext cx="2133600" cy="8959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নির্জনে</a:t>
            </a:r>
            <a:r>
              <a:rPr lang="en-US" dirty="0"/>
              <a:t>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3AEA2D8-00B2-47BC-A850-2A0023BD417E}"/>
              </a:ext>
            </a:extLst>
          </p:cNvPr>
          <p:cNvSpPr/>
          <p:nvPr/>
        </p:nvSpPr>
        <p:spPr>
          <a:xfrm>
            <a:off x="5791200" y="2981024"/>
            <a:ext cx="2133600" cy="8959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লজ্জা</a:t>
            </a:r>
            <a:r>
              <a:rPr lang="en-US" dirty="0"/>
              <a:t>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E2FC326-9228-4BF6-B6A1-C55382647894}"/>
              </a:ext>
            </a:extLst>
          </p:cNvPr>
          <p:cNvSpPr/>
          <p:nvPr/>
        </p:nvSpPr>
        <p:spPr>
          <a:xfrm>
            <a:off x="5933220" y="1458852"/>
            <a:ext cx="2286000" cy="88321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সাদা</a:t>
            </a:r>
            <a:r>
              <a:rPr lang="en-US" dirty="0"/>
              <a:t>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292D8B7-8E59-4A18-8EC3-AED4CE2DDBA6}"/>
              </a:ext>
            </a:extLst>
          </p:cNvPr>
          <p:cNvSpPr/>
          <p:nvPr/>
        </p:nvSpPr>
        <p:spPr>
          <a:xfrm>
            <a:off x="1063668" y="2908829"/>
            <a:ext cx="2133600" cy="8959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লাজ</a:t>
            </a:r>
            <a:r>
              <a:rPr lang="en-US" dirty="0"/>
              <a:t>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3932564-D5FB-474A-BCBE-38A1C5BA0D99}"/>
              </a:ext>
            </a:extLst>
          </p:cNvPr>
          <p:cNvSpPr/>
          <p:nvPr/>
        </p:nvSpPr>
        <p:spPr>
          <a:xfrm>
            <a:off x="1063668" y="4428824"/>
            <a:ext cx="2133600" cy="8959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নিরবে</a:t>
            </a:r>
            <a:r>
              <a:rPr lang="en-US" dirty="0"/>
              <a:t>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6D60CA1-EC4D-49A2-910C-094E631CD962}"/>
              </a:ext>
            </a:extLst>
          </p:cNvPr>
          <p:cNvSpPr/>
          <p:nvPr/>
        </p:nvSpPr>
        <p:spPr>
          <a:xfrm>
            <a:off x="1063668" y="5726571"/>
            <a:ext cx="2133600" cy="8959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সংশয়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7097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D34089-5E1C-4BC6-9F46-C035B61B2758}"/>
              </a:ext>
            </a:extLst>
          </p:cNvPr>
          <p:cNvSpPr/>
          <p:nvPr/>
        </p:nvSpPr>
        <p:spPr>
          <a:xfrm>
            <a:off x="-76200" y="0"/>
            <a:ext cx="9220200" cy="7086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065DF70-1C02-4545-8DBB-D37225564F4A}"/>
              </a:ext>
            </a:extLst>
          </p:cNvPr>
          <p:cNvSpPr/>
          <p:nvPr/>
        </p:nvSpPr>
        <p:spPr>
          <a:xfrm>
            <a:off x="2362200" y="76200"/>
            <a:ext cx="3733800" cy="137146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0EBFAB-D47B-49E1-A8FD-47B7CACEFFE0}"/>
              </a:ext>
            </a:extLst>
          </p:cNvPr>
          <p:cNvSpPr txBox="1"/>
          <p:nvPr/>
        </p:nvSpPr>
        <p:spPr>
          <a:xfrm>
            <a:off x="1981200" y="838200"/>
            <a:ext cx="4495800" cy="137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E4C26B-6A02-4E01-91C0-D59F419E309E}"/>
              </a:ext>
            </a:extLst>
          </p:cNvPr>
          <p:cNvSpPr txBox="1"/>
          <p:nvPr/>
        </p:nvSpPr>
        <p:spPr>
          <a:xfrm>
            <a:off x="1600200" y="609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none" spc="0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সরব</a:t>
            </a:r>
            <a:r>
              <a:rPr lang="en-US" sz="2400" b="1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cap="none" spc="0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400" b="1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08A1B99-6A1C-4564-8FEB-ADE1E2A822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9" t="14742" r="1638" b="3334"/>
          <a:stretch/>
        </p:blipFill>
        <p:spPr bwMode="auto">
          <a:xfrm>
            <a:off x="76200" y="1676265"/>
            <a:ext cx="9067800" cy="51817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77936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84BCEB2-00F7-4CED-B0BE-FE35C2F1B053}"/>
              </a:ext>
            </a:extLst>
          </p:cNvPr>
          <p:cNvSpPr/>
          <p:nvPr/>
        </p:nvSpPr>
        <p:spPr>
          <a:xfrm>
            <a:off x="19050" y="152400"/>
            <a:ext cx="9144000" cy="685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F6482E-0B62-4213-9D58-061F1CC04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305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46BFF78-011B-41EA-A655-AF115BC3CD14}"/>
              </a:ext>
            </a:extLst>
          </p:cNvPr>
          <p:cNvSpPr/>
          <p:nvPr/>
        </p:nvSpPr>
        <p:spPr>
          <a:xfrm>
            <a:off x="0" y="3689866"/>
            <a:ext cx="883920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F965E36-E75E-4E12-8EF1-EE3329510A1A}"/>
              </a:ext>
            </a:extLst>
          </p:cNvPr>
          <p:cNvSpPr/>
          <p:nvPr/>
        </p:nvSpPr>
        <p:spPr>
          <a:xfrm>
            <a:off x="-9525" y="4471987"/>
            <a:ext cx="916305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372C8C-24C8-447A-A4EB-B123B4698496}"/>
              </a:ext>
            </a:extLst>
          </p:cNvPr>
          <p:cNvSpPr/>
          <p:nvPr/>
        </p:nvSpPr>
        <p:spPr>
          <a:xfrm>
            <a:off x="19050" y="5322094"/>
            <a:ext cx="908685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43D65B-26BD-4C60-9F7B-104A118B73FB}"/>
              </a:ext>
            </a:extLst>
          </p:cNvPr>
          <p:cNvSpPr/>
          <p:nvPr/>
        </p:nvSpPr>
        <p:spPr>
          <a:xfrm>
            <a:off x="19050" y="6166247"/>
            <a:ext cx="916305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E53366-1547-49F2-A358-D99F79398242}"/>
              </a:ext>
            </a:extLst>
          </p:cNvPr>
          <p:cNvSpPr txBox="1"/>
          <p:nvPr/>
        </p:nvSpPr>
        <p:spPr>
          <a:xfrm>
            <a:off x="2971800" y="3768327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করিতে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পারিনা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2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9D66A3-C544-4A20-8F66-4298DA68B01B}"/>
              </a:ext>
            </a:extLst>
          </p:cNvPr>
          <p:cNvSpPr txBox="1"/>
          <p:nvPr/>
        </p:nvSpPr>
        <p:spPr>
          <a:xfrm>
            <a:off x="2767013" y="4712375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সদা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ভয়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সদা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লাজ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FA9507-79EE-48A6-B596-FC52BF50B43A}"/>
              </a:ext>
            </a:extLst>
          </p:cNvPr>
          <p:cNvSpPr txBox="1"/>
          <p:nvPr/>
        </p:nvSpPr>
        <p:spPr>
          <a:xfrm>
            <a:off x="2767012" y="5530573"/>
            <a:ext cx="3100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সংশয়ে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সংকল্প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সদা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টলে</a:t>
            </a:r>
            <a:endParaRPr lang="en-US" sz="20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E422F4-F421-4828-94A3-FCA7C8D0D62B}"/>
              </a:ext>
            </a:extLst>
          </p:cNvPr>
          <p:cNvSpPr txBox="1"/>
          <p:nvPr/>
        </p:nvSpPr>
        <p:spPr>
          <a:xfrm>
            <a:off x="2590800" y="6465094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পাছে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লোকে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00110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064B5F-5122-4F9E-8D22-8C2EC3FB1A89}"/>
              </a:ext>
            </a:extLst>
          </p:cNvPr>
          <p:cNvSpPr/>
          <p:nvPr/>
        </p:nvSpPr>
        <p:spPr>
          <a:xfrm>
            <a:off x="0" y="19050"/>
            <a:ext cx="9111949" cy="685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4CD93F-E118-44D5-9B8D-2E626A5F8E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0"/>
          <a:stretch/>
        </p:blipFill>
        <p:spPr>
          <a:xfrm>
            <a:off x="32051" y="0"/>
            <a:ext cx="9111949" cy="39243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19BCA8D-AA88-4877-88B8-A8DED6529844}"/>
              </a:ext>
            </a:extLst>
          </p:cNvPr>
          <p:cNvSpPr/>
          <p:nvPr/>
        </p:nvSpPr>
        <p:spPr>
          <a:xfrm>
            <a:off x="0" y="3943529"/>
            <a:ext cx="9111949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D18DE3-9DC1-464E-9175-7944A44FACF6}"/>
              </a:ext>
            </a:extLst>
          </p:cNvPr>
          <p:cNvSpPr/>
          <p:nvPr/>
        </p:nvSpPr>
        <p:spPr>
          <a:xfrm>
            <a:off x="16025" y="4695825"/>
            <a:ext cx="9111949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152EEA-9A46-45E1-8F5B-561D0B6B5610}"/>
              </a:ext>
            </a:extLst>
          </p:cNvPr>
          <p:cNvSpPr/>
          <p:nvPr/>
        </p:nvSpPr>
        <p:spPr>
          <a:xfrm>
            <a:off x="-32051" y="5381625"/>
            <a:ext cx="9111949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3F4073-139F-4A6F-B308-3785DA42EE24}"/>
              </a:ext>
            </a:extLst>
          </p:cNvPr>
          <p:cNvSpPr/>
          <p:nvPr/>
        </p:nvSpPr>
        <p:spPr>
          <a:xfrm>
            <a:off x="-3476" y="6153150"/>
            <a:ext cx="9111949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D00AC5-4D96-477E-86F5-EE2FBCE2F1C4}"/>
              </a:ext>
            </a:extLst>
          </p:cNvPr>
          <p:cNvSpPr txBox="1"/>
          <p:nvPr/>
        </p:nvSpPr>
        <p:spPr>
          <a:xfrm>
            <a:off x="2514600" y="4105275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আড়ালে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আড়ালে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থাকি</a:t>
            </a:r>
            <a:endParaRPr lang="en-US" sz="20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0828E9-0797-4C3D-9C4B-E8B85BA59313}"/>
              </a:ext>
            </a:extLst>
          </p:cNvPr>
          <p:cNvSpPr txBox="1"/>
          <p:nvPr/>
        </p:nvSpPr>
        <p:spPr>
          <a:xfrm>
            <a:off x="2514600" y="48768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নীরবে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আপনা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ঢাকি</a:t>
            </a:r>
            <a:endParaRPr lang="en-US" sz="20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283E07D-F468-486E-8193-C93ECF966360}"/>
              </a:ext>
            </a:extLst>
          </p:cNvPr>
          <p:cNvSpPr txBox="1"/>
          <p:nvPr/>
        </p:nvSpPr>
        <p:spPr>
          <a:xfrm>
            <a:off x="2514600" y="5503307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সম্মুখে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চরণ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নাহি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endParaRPr lang="en-US" sz="20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C64519-3F45-481E-9B69-CA4B7207307F}"/>
              </a:ext>
            </a:extLst>
          </p:cNvPr>
          <p:cNvSpPr txBox="1"/>
          <p:nvPr/>
        </p:nvSpPr>
        <p:spPr>
          <a:xfrm>
            <a:off x="2514600" y="6288644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পাছে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লোকে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683108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354639-6787-4C8C-A7F3-76309553AB7B}"/>
              </a:ext>
            </a:extLst>
          </p:cNvPr>
          <p:cNvSpPr/>
          <p:nvPr/>
        </p:nvSpPr>
        <p:spPr>
          <a:xfrm>
            <a:off x="0" y="0"/>
            <a:ext cx="9144000" cy="6705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B0855E-246A-4903-BD35-8D5E2C48D5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374213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F782055-42AA-4906-89EA-5AAC8193E875}"/>
              </a:ext>
            </a:extLst>
          </p:cNvPr>
          <p:cNvSpPr/>
          <p:nvPr/>
        </p:nvSpPr>
        <p:spPr>
          <a:xfrm>
            <a:off x="0" y="3754040"/>
            <a:ext cx="91440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70FF31-0460-4DF1-880F-CEE4ADAC976C}"/>
              </a:ext>
            </a:extLst>
          </p:cNvPr>
          <p:cNvSpPr/>
          <p:nvPr/>
        </p:nvSpPr>
        <p:spPr>
          <a:xfrm>
            <a:off x="0" y="4582715"/>
            <a:ext cx="91440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04DB8F-7806-4FDA-B747-806B06D18449}"/>
              </a:ext>
            </a:extLst>
          </p:cNvPr>
          <p:cNvSpPr/>
          <p:nvPr/>
        </p:nvSpPr>
        <p:spPr>
          <a:xfrm>
            <a:off x="38100" y="5411390"/>
            <a:ext cx="91440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E2E6A3-EDDB-41A8-B342-131524E90F36}"/>
              </a:ext>
            </a:extLst>
          </p:cNvPr>
          <p:cNvSpPr/>
          <p:nvPr/>
        </p:nvSpPr>
        <p:spPr>
          <a:xfrm>
            <a:off x="0" y="6007893"/>
            <a:ext cx="91440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38B2E5-1702-4FCA-B85C-2F7799FE4EEC}"/>
              </a:ext>
            </a:extLst>
          </p:cNvPr>
          <p:cNvSpPr txBox="1"/>
          <p:nvPr/>
        </p:nvSpPr>
        <p:spPr>
          <a:xfrm>
            <a:off x="1981200" y="3905366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হৃদয়ে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বুদবুদ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8A9F4E-6CAD-4CE5-88A7-C468E70EBBAA}"/>
              </a:ext>
            </a:extLst>
          </p:cNvPr>
          <p:cNvSpPr txBox="1"/>
          <p:nvPr/>
        </p:nvSpPr>
        <p:spPr>
          <a:xfrm>
            <a:off x="1828800" y="4713681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উঠে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শুভ্র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endParaRPr lang="en-US" sz="20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01E6470-8A2C-420E-9A62-A6E3C636C637}"/>
              </a:ext>
            </a:extLst>
          </p:cNvPr>
          <p:cNvSpPr txBox="1"/>
          <p:nvPr/>
        </p:nvSpPr>
        <p:spPr>
          <a:xfrm>
            <a:off x="1676400" y="5411389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মিশে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হৃদয়ের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তলে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1C14A7-7966-4E49-9705-98EAA08FA32A}"/>
              </a:ext>
            </a:extLst>
          </p:cNvPr>
          <p:cNvSpPr txBox="1"/>
          <p:nvPr/>
        </p:nvSpPr>
        <p:spPr>
          <a:xfrm>
            <a:off x="1676400" y="6085341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পাছে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লোকে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134602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45D479-E4D2-4502-8DED-E29093A51EEF}"/>
              </a:ext>
            </a:extLst>
          </p:cNvPr>
          <p:cNvSpPr/>
          <p:nvPr/>
        </p:nvSpPr>
        <p:spPr>
          <a:xfrm>
            <a:off x="0" y="0"/>
            <a:ext cx="9372600" cy="685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6E6CD8-23C0-49A6-82E9-E320FD2483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2400"/>
            <a:ext cx="9372600" cy="333393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249FBDB-9DF0-4150-8B97-9C8DFAEAC3C0}"/>
              </a:ext>
            </a:extLst>
          </p:cNvPr>
          <p:cNvSpPr/>
          <p:nvPr/>
        </p:nvSpPr>
        <p:spPr>
          <a:xfrm>
            <a:off x="0" y="3200400"/>
            <a:ext cx="93726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8C1A3A-56F1-4950-957C-946E94134698}"/>
              </a:ext>
            </a:extLst>
          </p:cNvPr>
          <p:cNvSpPr/>
          <p:nvPr/>
        </p:nvSpPr>
        <p:spPr>
          <a:xfrm>
            <a:off x="4762" y="4105365"/>
            <a:ext cx="93726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1A6C76-DF7F-4D07-93DC-AD55B470407C}"/>
              </a:ext>
            </a:extLst>
          </p:cNvPr>
          <p:cNvSpPr/>
          <p:nvPr/>
        </p:nvSpPr>
        <p:spPr>
          <a:xfrm>
            <a:off x="4761" y="5029200"/>
            <a:ext cx="9324975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568D3E-AD76-4404-9BFB-F7A8130AA05A}"/>
              </a:ext>
            </a:extLst>
          </p:cNvPr>
          <p:cNvSpPr/>
          <p:nvPr/>
        </p:nvSpPr>
        <p:spPr>
          <a:xfrm>
            <a:off x="0" y="5943600"/>
            <a:ext cx="93726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62998F-CD5E-4700-8D91-F9790A2C1440}"/>
              </a:ext>
            </a:extLst>
          </p:cNvPr>
          <p:cNvSpPr txBox="1"/>
          <p:nvPr/>
        </p:nvSpPr>
        <p:spPr>
          <a:xfrm>
            <a:off x="2667000" y="3512165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কাঁদে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যবে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আঁখি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AEF73A-E164-44EB-8419-48E5B4A5451A}"/>
              </a:ext>
            </a:extLst>
          </p:cNvPr>
          <p:cNvSpPr txBox="1"/>
          <p:nvPr/>
        </p:nvSpPr>
        <p:spPr>
          <a:xfrm>
            <a:off x="2667000" y="42672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সযতনে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শুষ্ক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রাখি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6EDFD0-AA86-413B-A0B7-34F429B6A272}"/>
              </a:ext>
            </a:extLst>
          </p:cNvPr>
          <p:cNvSpPr txBox="1"/>
          <p:nvPr/>
        </p:nvSpPr>
        <p:spPr>
          <a:xfrm>
            <a:off x="2667000" y="5172165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নিরমল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নয়নের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জলে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9A3888-7F71-436B-A0EF-995B99C46C4C}"/>
              </a:ext>
            </a:extLst>
          </p:cNvPr>
          <p:cNvSpPr txBox="1"/>
          <p:nvPr/>
        </p:nvSpPr>
        <p:spPr>
          <a:xfrm>
            <a:off x="2667000" y="6172200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পাছে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লোকে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6311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CCFD44A-3DA2-46E8-87B5-B73B32ED0641}"/>
              </a:ext>
            </a:extLst>
          </p:cNvPr>
          <p:cNvSpPr/>
          <p:nvPr/>
        </p:nvSpPr>
        <p:spPr>
          <a:xfrm>
            <a:off x="3748" y="0"/>
            <a:ext cx="9144000" cy="685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123177D-762C-4823-A367-B106C73B6F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9525"/>
            <a:ext cx="9144000" cy="37242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279D896-3DE4-4AFB-9DDF-DBEFC38D7C75}"/>
              </a:ext>
            </a:extLst>
          </p:cNvPr>
          <p:cNvSpPr/>
          <p:nvPr/>
        </p:nvSpPr>
        <p:spPr>
          <a:xfrm>
            <a:off x="0" y="3429000"/>
            <a:ext cx="9140252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BD70898-84F1-427D-8DD0-75812777F183}"/>
              </a:ext>
            </a:extLst>
          </p:cNvPr>
          <p:cNvSpPr/>
          <p:nvPr/>
        </p:nvSpPr>
        <p:spPr>
          <a:xfrm>
            <a:off x="18740" y="4171950"/>
            <a:ext cx="9140252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A0264C-9786-4FFA-B2E3-F78DA8EBA262}"/>
              </a:ext>
            </a:extLst>
          </p:cNvPr>
          <p:cNvSpPr/>
          <p:nvPr/>
        </p:nvSpPr>
        <p:spPr>
          <a:xfrm>
            <a:off x="43257" y="4953000"/>
            <a:ext cx="9100743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90F06B-673B-4D1E-8131-E3B2B5B287CC}"/>
              </a:ext>
            </a:extLst>
          </p:cNvPr>
          <p:cNvSpPr/>
          <p:nvPr/>
        </p:nvSpPr>
        <p:spPr>
          <a:xfrm>
            <a:off x="0" y="5867400"/>
            <a:ext cx="9140252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DB9049-DDCF-40A7-A123-AD4B2F7D8820}"/>
              </a:ext>
            </a:extLst>
          </p:cNvPr>
          <p:cNvSpPr txBox="1"/>
          <p:nvPr/>
        </p:nvSpPr>
        <p:spPr>
          <a:xfrm>
            <a:off x="1981200" y="356235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স্নেহের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760CDD-ADE6-4D54-B169-24017A80D34F}"/>
              </a:ext>
            </a:extLst>
          </p:cNvPr>
          <p:cNvSpPr txBox="1"/>
          <p:nvPr/>
        </p:nvSpPr>
        <p:spPr>
          <a:xfrm>
            <a:off x="1981200" y="4350782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প্রশমিতে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ব্যথা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A5C486-1082-48E1-B4FC-BEF8DB131798}"/>
              </a:ext>
            </a:extLst>
          </p:cNvPr>
          <p:cNvSpPr txBox="1"/>
          <p:nvPr/>
        </p:nvSpPr>
        <p:spPr>
          <a:xfrm>
            <a:off x="1981200" y="512445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উপেক্ষার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ছলে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E1C228-8359-46A0-A36B-92F9F721E741}"/>
              </a:ext>
            </a:extLst>
          </p:cNvPr>
          <p:cNvSpPr txBox="1"/>
          <p:nvPr/>
        </p:nvSpPr>
        <p:spPr>
          <a:xfrm>
            <a:off x="1981200" y="6069508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পাছে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লোকে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139269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94E7D2-1C5D-4D00-B5D4-F10A703AB2FA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A6EF1D-4314-4166-B516-DBE4303943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9718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6FDCD72-62F6-45B8-B4AD-4E8ED8D73C42}"/>
              </a:ext>
            </a:extLst>
          </p:cNvPr>
          <p:cNvSpPr/>
          <p:nvPr/>
        </p:nvSpPr>
        <p:spPr>
          <a:xfrm>
            <a:off x="0" y="3124200"/>
            <a:ext cx="91440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985644-7CBC-4E8F-85D9-7AF1DDF2358F}"/>
              </a:ext>
            </a:extLst>
          </p:cNvPr>
          <p:cNvSpPr/>
          <p:nvPr/>
        </p:nvSpPr>
        <p:spPr>
          <a:xfrm>
            <a:off x="-42863" y="3943530"/>
            <a:ext cx="91440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507BD2-1AEE-4E09-A24A-66C458F95054}"/>
              </a:ext>
            </a:extLst>
          </p:cNvPr>
          <p:cNvSpPr/>
          <p:nvPr/>
        </p:nvSpPr>
        <p:spPr>
          <a:xfrm>
            <a:off x="-42863" y="4762860"/>
            <a:ext cx="91440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77A2CB-628A-49CC-A079-A69CBDF35E2E}"/>
              </a:ext>
            </a:extLst>
          </p:cNvPr>
          <p:cNvSpPr/>
          <p:nvPr/>
        </p:nvSpPr>
        <p:spPr>
          <a:xfrm>
            <a:off x="0" y="5653447"/>
            <a:ext cx="9144000" cy="10717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B964D2-8817-49E6-800B-4779D3EBD916}"/>
              </a:ext>
            </a:extLst>
          </p:cNvPr>
          <p:cNvSpPr txBox="1"/>
          <p:nvPr/>
        </p:nvSpPr>
        <p:spPr>
          <a:xfrm>
            <a:off x="2667000" y="3284816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মহ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যবে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DE27CD-E9A0-4BF9-B473-7CF233C86932}"/>
              </a:ext>
            </a:extLst>
          </p:cNvPr>
          <p:cNvSpPr txBox="1"/>
          <p:nvPr/>
        </p:nvSpPr>
        <p:spPr>
          <a:xfrm>
            <a:off x="2514600" y="4180586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সবে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26F49C-BC62-4FC2-B99E-CB337F3349B8}"/>
              </a:ext>
            </a:extLst>
          </p:cNvPr>
          <p:cNvSpPr txBox="1"/>
          <p:nvPr/>
        </p:nvSpPr>
        <p:spPr>
          <a:xfrm>
            <a:off x="2286000" y="5071173"/>
            <a:ext cx="5562600" cy="404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মিলিতে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E4234A-E082-4236-87B8-67426584FA4B}"/>
              </a:ext>
            </a:extLst>
          </p:cNvPr>
          <p:cNvSpPr txBox="1"/>
          <p:nvPr/>
        </p:nvSpPr>
        <p:spPr>
          <a:xfrm>
            <a:off x="2286000" y="5966943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পাছে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লোকে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55954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34CFE0-04F9-4BC0-8EB5-0F6882A0864E}"/>
              </a:ext>
            </a:extLst>
          </p:cNvPr>
          <p:cNvSpPr/>
          <p:nvPr/>
        </p:nvSpPr>
        <p:spPr>
          <a:xfrm>
            <a:off x="47469" y="1042070"/>
            <a:ext cx="8991600" cy="6629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F8D21C-DB2B-4CF5-ACB6-4859EEB0AE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1" y="-388945"/>
            <a:ext cx="8991600" cy="342900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5C5B9E6-82D8-4849-BACD-5644B3BA7556}"/>
              </a:ext>
            </a:extLst>
          </p:cNvPr>
          <p:cNvSpPr/>
          <p:nvPr/>
        </p:nvSpPr>
        <p:spPr>
          <a:xfrm>
            <a:off x="81197" y="3956217"/>
            <a:ext cx="9015334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9CDFEB-E74B-467C-AB25-D986238CF88C}"/>
              </a:ext>
            </a:extLst>
          </p:cNvPr>
          <p:cNvSpPr/>
          <p:nvPr/>
        </p:nvSpPr>
        <p:spPr>
          <a:xfrm>
            <a:off x="-13742" y="5899325"/>
            <a:ext cx="9144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98E40F-B7C6-4059-BB6A-E9EABF3BC147}"/>
              </a:ext>
            </a:extLst>
          </p:cNvPr>
          <p:cNvSpPr/>
          <p:nvPr/>
        </p:nvSpPr>
        <p:spPr>
          <a:xfrm>
            <a:off x="-13741" y="4970150"/>
            <a:ext cx="9143999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2F8475-FD7C-407D-B949-B9AB1887AC38}"/>
              </a:ext>
            </a:extLst>
          </p:cNvPr>
          <p:cNvSpPr txBox="1"/>
          <p:nvPr/>
        </p:nvSpPr>
        <p:spPr>
          <a:xfrm>
            <a:off x="2971800" y="325466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বিধাতা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দিয়েছ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4286C3-248B-4F8D-AAD8-06F1DE2F726A}"/>
              </a:ext>
            </a:extLst>
          </p:cNvPr>
          <p:cNvSpPr txBox="1"/>
          <p:nvPr/>
        </p:nvSpPr>
        <p:spPr>
          <a:xfrm>
            <a:off x="3124200" y="4112405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থাকি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সদা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ম্রিয়মাণ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A6027A3-AA67-4DCB-B4EE-AC06B702D615}"/>
              </a:ext>
            </a:extLst>
          </p:cNvPr>
          <p:cNvSpPr/>
          <p:nvPr/>
        </p:nvSpPr>
        <p:spPr>
          <a:xfrm>
            <a:off x="13741" y="6912831"/>
            <a:ext cx="89916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0FFD633-53E0-47A3-87A3-52D077C8CE21}"/>
              </a:ext>
            </a:extLst>
          </p:cNvPr>
          <p:cNvSpPr txBox="1"/>
          <p:nvPr/>
        </p:nvSpPr>
        <p:spPr>
          <a:xfrm>
            <a:off x="2971800" y="5015479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মরে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ভীতির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কবলে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D45A153-C0AC-4203-AE9F-7E54908A2D64}"/>
              </a:ext>
            </a:extLst>
          </p:cNvPr>
          <p:cNvSpPr txBox="1"/>
          <p:nvPr/>
        </p:nvSpPr>
        <p:spPr>
          <a:xfrm>
            <a:off x="2209800" y="7057693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পাছে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লোকে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28AC0BE-570D-4B02-9011-4E449F6B5FF9}"/>
              </a:ext>
            </a:extLst>
          </p:cNvPr>
          <p:cNvSpPr txBox="1"/>
          <p:nvPr/>
        </p:nvSpPr>
        <p:spPr>
          <a:xfrm>
            <a:off x="2971800" y="6227106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পাছে</a:t>
            </a:r>
            <a:r>
              <a:rPr lang="en-US" sz="2000" b="1" dirty="0"/>
              <a:t> </a:t>
            </a:r>
            <a:r>
              <a:rPr lang="en-US" sz="2000" b="1" dirty="0" err="1"/>
              <a:t>লোকে</a:t>
            </a:r>
            <a:r>
              <a:rPr lang="en-US" sz="2000" b="1" dirty="0"/>
              <a:t> </a:t>
            </a:r>
            <a:r>
              <a:rPr lang="en-US" sz="2000" b="1" dirty="0" err="1"/>
              <a:t>কিছু</a:t>
            </a:r>
            <a:r>
              <a:rPr lang="en-US" sz="2000" b="1" dirty="0"/>
              <a:t> </a:t>
            </a:r>
            <a:r>
              <a:rPr lang="en-US" sz="2000" b="1" dirty="0" err="1"/>
              <a:t>বলে</a:t>
            </a:r>
            <a:r>
              <a:rPr lang="en-US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4898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58A22E0-2A14-4B2B-AC13-9231D25EE5CB}"/>
              </a:ext>
            </a:extLst>
          </p:cNvPr>
          <p:cNvSpPr/>
          <p:nvPr/>
        </p:nvSpPr>
        <p:spPr>
          <a:xfrm>
            <a:off x="0" y="152400"/>
            <a:ext cx="9144000" cy="6705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8E2D2C4-5380-4BB1-A396-EDCA424E149D}"/>
              </a:ext>
            </a:extLst>
          </p:cNvPr>
          <p:cNvSpPr/>
          <p:nvPr/>
        </p:nvSpPr>
        <p:spPr>
          <a:xfrm>
            <a:off x="2362200" y="166141"/>
            <a:ext cx="3962400" cy="135785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7E40D9-3DD2-46B4-8E6F-6F02BC4CC78A}"/>
              </a:ext>
            </a:extLst>
          </p:cNvPr>
          <p:cNvSpPr txBox="1"/>
          <p:nvPr/>
        </p:nvSpPr>
        <p:spPr>
          <a:xfrm>
            <a:off x="76200" y="5475126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000" b="1" dirty="0">
                <a:latin typeface="NikoshBAN" pitchFamily="2" charset="0"/>
                <a:cs typeface="NikoshBAN" pitchFamily="2" charset="0"/>
              </a:rPr>
              <a:t>-</a:t>
            </a:r>
            <a:endParaRPr lang="en-US" sz="2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A4A7E7-1E76-4961-AA3D-25A53F53CDB5}"/>
              </a:ext>
            </a:extLst>
          </p:cNvPr>
          <p:cNvSpPr txBox="1"/>
          <p:nvPr/>
        </p:nvSpPr>
        <p:spPr>
          <a:xfrm>
            <a:off x="3733800" y="6096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1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b="1" dirty="0" err="1">
                <a:latin typeface="NikoshBAN" pitchFamily="2" charset="0"/>
                <a:cs typeface="NikoshBAN" pitchFamily="2" charset="0"/>
              </a:rPr>
              <a:t>ভাব</a:t>
            </a:r>
            <a:endParaRPr lang="en-US" sz="1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F6406A-C852-4A4D-B7E0-A78DBA1D9E69}"/>
              </a:ext>
            </a:extLst>
          </p:cNvPr>
          <p:cNvSpPr/>
          <p:nvPr/>
        </p:nvSpPr>
        <p:spPr>
          <a:xfrm>
            <a:off x="0" y="1870503"/>
            <a:ext cx="9220200" cy="742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4253CA-31AC-44DA-ABAD-B9BAF8276DB2}"/>
              </a:ext>
            </a:extLst>
          </p:cNvPr>
          <p:cNvSpPr/>
          <p:nvPr/>
        </p:nvSpPr>
        <p:spPr>
          <a:xfrm>
            <a:off x="-30605" y="5753100"/>
            <a:ext cx="914400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1800" b="1">
                <a:latin typeface="NikoshBAN" pitchFamily="2" charset="0"/>
                <a:cs typeface="NikoshBAN" pitchFamily="2" charset="0"/>
              </a:rPr>
              <a:t>ভীতি সংকোচ উপেক্ষা করে এগি</a:t>
            </a:r>
            <a:r>
              <a:rPr lang="bn-BD" sz="1800" b="1">
                <a:latin typeface="NikoshBAN" pitchFamily="2" charset="0"/>
                <a:cs typeface="NikoshBAN" pitchFamily="2" charset="0"/>
              </a:rPr>
              <a:t>য়ে</a:t>
            </a:r>
            <a:r>
              <a:rPr lang="as-IN" sz="1800" b="1">
                <a:latin typeface="NikoshBAN" pitchFamily="2" charset="0"/>
                <a:cs typeface="NikoshBAN" pitchFamily="2" charset="0"/>
              </a:rPr>
              <a:t> যেতে হবে।</a:t>
            </a: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830D7C-89A1-4CD2-8F40-C9AFBEDE32AC}"/>
              </a:ext>
            </a:extLst>
          </p:cNvPr>
          <p:cNvSpPr/>
          <p:nvPr/>
        </p:nvSpPr>
        <p:spPr>
          <a:xfrm>
            <a:off x="-30605" y="4801908"/>
            <a:ext cx="9117143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1800" b="1">
                <a:latin typeface="NikoshBAN" pitchFamily="2" charset="0"/>
                <a:cs typeface="NikoshBAN" pitchFamily="2" charset="0"/>
              </a:rPr>
              <a:t>উপেক্ষা করতে হবে। মানুষের কল্যাণে মহৎ কাজ করতে হলে ভ</a:t>
            </a:r>
            <a:r>
              <a:rPr lang="bn-BD" sz="1800" b="1">
                <a:latin typeface="NikoshBAN" pitchFamily="2" charset="0"/>
                <a:cs typeface="NikoshBAN" pitchFamily="2" charset="0"/>
              </a:rPr>
              <a:t>য়</a:t>
            </a: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F369C8-F756-4E96-855C-EA31B0DF1960}"/>
              </a:ext>
            </a:extLst>
          </p:cNvPr>
          <p:cNvSpPr/>
          <p:nvPr/>
        </p:nvSpPr>
        <p:spPr>
          <a:xfrm>
            <a:off x="-57462" y="3945075"/>
            <a:ext cx="914400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1800" b="1">
                <a:latin typeface="NikoshBAN" pitchFamily="2" charset="0"/>
                <a:cs typeface="NikoshBAN" pitchFamily="2" charset="0"/>
              </a:rPr>
              <a:t>দ্বিধা করলে চলবে না। দৃ</a:t>
            </a:r>
            <a:r>
              <a:rPr lang="bn-BD" sz="1800" b="1">
                <a:latin typeface="NikoshBAN" pitchFamily="2" charset="0"/>
                <a:cs typeface="NikoshBAN" pitchFamily="2" charset="0"/>
              </a:rPr>
              <a:t>ঢ় </a:t>
            </a:r>
            <a:r>
              <a:rPr lang="as-IN" sz="1800" b="1">
                <a:latin typeface="NikoshBAN" pitchFamily="2" charset="0"/>
                <a:cs typeface="NikoshBAN" pitchFamily="2" charset="0"/>
              </a:rPr>
              <a:t>মন</a:t>
            </a:r>
            <a:r>
              <a:rPr lang="bn-BD" sz="1800" b="1">
                <a:latin typeface="NikoshBAN" pitchFamily="2" charset="0"/>
                <a:cs typeface="NikoshBAN" pitchFamily="2" charset="0"/>
              </a:rPr>
              <a:t>ো</a:t>
            </a:r>
            <a:r>
              <a:rPr lang="as-IN" sz="1800" b="1">
                <a:latin typeface="NikoshBAN" pitchFamily="2" charset="0"/>
                <a:cs typeface="NikoshBAN" pitchFamily="2" charset="0"/>
              </a:rPr>
              <a:t>বল নি</a:t>
            </a:r>
            <a:r>
              <a:rPr lang="bn-BD" sz="1800" b="1">
                <a:latin typeface="NikoshBAN" pitchFamily="2" charset="0"/>
                <a:cs typeface="NikoshBAN" pitchFamily="2" charset="0"/>
              </a:rPr>
              <a:t>য়ে</a:t>
            </a:r>
            <a:r>
              <a:rPr lang="as-IN" sz="1800" b="1">
                <a:latin typeface="NikoshBAN" pitchFamily="2" charset="0"/>
                <a:cs typeface="NikoshBAN" pitchFamily="2" charset="0"/>
              </a:rPr>
              <a:t> ল</a:t>
            </a:r>
            <a:r>
              <a:rPr lang="bn-BD" sz="1800" b="1">
                <a:latin typeface="NikoshBAN" pitchFamily="2" charset="0"/>
                <a:cs typeface="NikoshBAN" pitchFamily="2" charset="0"/>
              </a:rPr>
              <a:t>ো</a:t>
            </a:r>
            <a:r>
              <a:rPr lang="as-IN" sz="1800" b="1">
                <a:latin typeface="NikoshBAN" pitchFamily="2" charset="0"/>
                <a:cs typeface="NikoshBAN" pitchFamily="2" charset="0"/>
              </a:rPr>
              <a:t>কলজ্জা ও সমাল</a:t>
            </a:r>
            <a:r>
              <a:rPr lang="bn-BD" sz="1800" b="1">
                <a:latin typeface="NikoshBAN" pitchFamily="2" charset="0"/>
                <a:cs typeface="NikoshBAN" pitchFamily="2" charset="0"/>
              </a:rPr>
              <a:t>ো</a:t>
            </a:r>
            <a:r>
              <a:rPr lang="as-IN" sz="1800" b="1">
                <a:latin typeface="NikoshBAN" pitchFamily="2" charset="0"/>
                <a:cs typeface="NikoshBAN" pitchFamily="2" charset="0"/>
              </a:rPr>
              <a:t>চনাকে</a:t>
            </a: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ABAADC-B58E-4568-87D2-66BAE3B59D52}"/>
              </a:ext>
            </a:extLst>
          </p:cNvPr>
          <p:cNvSpPr/>
          <p:nvPr/>
        </p:nvSpPr>
        <p:spPr>
          <a:xfrm>
            <a:off x="-30605" y="3150710"/>
            <a:ext cx="914400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1800" b="1">
                <a:latin typeface="NikoshBAN" pitchFamily="2" charset="0"/>
                <a:cs typeface="NikoshBAN" pitchFamily="2" charset="0"/>
              </a:rPr>
              <a:t>এর ফলে কাজ এগ</a:t>
            </a:r>
            <a:r>
              <a:rPr lang="bn-BD" sz="1800" b="1">
                <a:latin typeface="NikoshBAN" pitchFamily="2" charset="0"/>
                <a:cs typeface="NikoshBAN" pitchFamily="2" charset="0"/>
              </a:rPr>
              <a:t>োয়</a:t>
            </a:r>
            <a:r>
              <a:rPr lang="as-IN" sz="1800" b="1">
                <a:latin typeface="NikoshBAN" pitchFamily="2" charset="0"/>
                <a:cs typeface="NikoshBAN" pitchFamily="2" charset="0"/>
              </a:rPr>
              <a:t> না। যারা সমাজে অবদান রাখতে চান তাদের</a:t>
            </a: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0AFF98-098E-4A0D-9FCA-75EC4D8A488B}"/>
              </a:ext>
            </a:extLst>
          </p:cNvPr>
          <p:cNvSpPr/>
          <p:nvPr/>
        </p:nvSpPr>
        <p:spPr>
          <a:xfrm>
            <a:off x="-30605" y="2542153"/>
            <a:ext cx="9144000" cy="742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1800" b="1">
                <a:latin typeface="NikoshBAN" pitchFamily="2" charset="0"/>
                <a:cs typeface="NikoshBAN" pitchFamily="2" charset="0"/>
              </a:rPr>
              <a:t>কী মনে করবে, কে কী সমাল</a:t>
            </a:r>
            <a:r>
              <a:rPr lang="bn-BD" sz="1800" b="1">
                <a:latin typeface="NikoshBAN" pitchFamily="2" charset="0"/>
                <a:cs typeface="NikoshBAN" pitchFamily="2" charset="0"/>
              </a:rPr>
              <a:t>ো</a:t>
            </a:r>
            <a:r>
              <a:rPr lang="as-IN" sz="1800" b="1">
                <a:latin typeface="NikoshBAN" pitchFamily="2" charset="0"/>
                <a:cs typeface="NikoshBAN" pitchFamily="2" charset="0"/>
              </a:rPr>
              <a:t>চনা করবে এই ভেবে তারা বসে থাকে।</a:t>
            </a:r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B3E27A-FD32-4218-AEF2-72EBABC5850D}"/>
              </a:ext>
            </a:extLst>
          </p:cNvPr>
          <p:cNvSpPr txBox="1"/>
          <p:nvPr/>
        </p:nvSpPr>
        <p:spPr>
          <a:xfrm>
            <a:off x="76200" y="214596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1800" b="1" dirty="0">
                <a:latin typeface="NikoshBAN" pitchFamily="2" charset="0"/>
                <a:cs typeface="NikoshBAN" pitchFamily="2" charset="0"/>
              </a:rPr>
              <a:t>কোন</a:t>
            </a:r>
            <a:r>
              <a:rPr lang="bn-BD" sz="1800" b="1" dirty="0">
                <a:latin typeface="NikoshBAN" pitchFamily="2" charset="0"/>
                <a:cs typeface="NikoshBAN" pitchFamily="2" charset="0"/>
              </a:rPr>
              <a:t>ো</a:t>
            </a:r>
            <a:r>
              <a:rPr lang="as-IN" sz="1800" b="1" dirty="0">
                <a:latin typeface="NikoshBAN" pitchFamily="2" charset="0"/>
                <a:cs typeface="NikoshBAN" pitchFamily="2" charset="0"/>
              </a:rPr>
              <a:t> কাজ করতে গেলে কেউ কেউ অনেক সম</a:t>
            </a:r>
            <a:r>
              <a:rPr lang="bn-BD" sz="1800" b="1" dirty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1800" b="1" dirty="0">
                <a:latin typeface="NikoshBAN" pitchFamily="2" charset="0"/>
                <a:cs typeface="NikoshBAN" pitchFamily="2" charset="0"/>
              </a:rPr>
              <a:t> দ্বিধাগ্রস্ত হ</a:t>
            </a:r>
            <a:r>
              <a:rPr lang="bn-BD" sz="1800" b="1" dirty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1800" b="1" dirty="0">
                <a:latin typeface="NikoshBAN" pitchFamily="2" charset="0"/>
                <a:cs typeface="NikoshBAN" pitchFamily="2" charset="0"/>
              </a:rPr>
              <a:t>। কে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67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16C5B9C-FF7A-482C-950D-25EC571F73FF}"/>
              </a:ext>
            </a:extLst>
          </p:cNvPr>
          <p:cNvSpPr/>
          <p:nvPr/>
        </p:nvSpPr>
        <p:spPr>
          <a:xfrm>
            <a:off x="4175" y="204592"/>
            <a:ext cx="9144000" cy="6705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A7868B-C695-43AF-AB75-3C26D2860F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28600"/>
            <a:ext cx="1828800" cy="25050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A6FA472-71D3-4FF8-ABBF-7101C8242D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548" y="2252662"/>
            <a:ext cx="1828800" cy="25050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EDEEDE4-1710-4003-B0BE-5B95078332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66" y="4337267"/>
            <a:ext cx="1828800" cy="2505075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6AF68C06-7EDB-441B-BB4D-540481321E06}"/>
              </a:ext>
            </a:extLst>
          </p:cNvPr>
          <p:cNvSpPr/>
          <p:nvPr/>
        </p:nvSpPr>
        <p:spPr>
          <a:xfrm>
            <a:off x="0" y="228600"/>
            <a:ext cx="3657600" cy="1066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শিক্ষক</a:t>
            </a:r>
            <a:r>
              <a:rPr lang="en-US" dirty="0"/>
              <a:t> </a:t>
            </a:r>
            <a:r>
              <a:rPr lang="en-US" dirty="0" err="1"/>
              <a:t>পরিচিতি</a:t>
            </a:r>
            <a:r>
              <a:rPr lang="en-US" dirty="0"/>
              <a:t>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0525CDC-8054-44D6-8ACE-352B6870FCE8}"/>
              </a:ext>
            </a:extLst>
          </p:cNvPr>
          <p:cNvSpPr/>
          <p:nvPr/>
        </p:nvSpPr>
        <p:spPr>
          <a:xfrm>
            <a:off x="5511452" y="228600"/>
            <a:ext cx="3632548" cy="1066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পাঠ</a:t>
            </a:r>
            <a:r>
              <a:rPr lang="en-US" dirty="0"/>
              <a:t> </a:t>
            </a:r>
            <a:r>
              <a:rPr lang="en-US" dirty="0" err="1"/>
              <a:t>পরিচিতি</a:t>
            </a:r>
            <a:r>
              <a:rPr lang="en-US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819200-242D-4345-A544-E67258D57689}"/>
              </a:ext>
            </a:extLst>
          </p:cNvPr>
          <p:cNvSpPr txBox="1"/>
          <p:nvPr/>
        </p:nvSpPr>
        <p:spPr>
          <a:xfrm>
            <a:off x="152400" y="1905000"/>
            <a:ext cx="350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তছলিমা</a:t>
            </a:r>
            <a:r>
              <a:rPr lang="en-US" sz="2000" b="1" dirty="0"/>
              <a:t> </a:t>
            </a:r>
            <a:r>
              <a:rPr lang="en-US" sz="2000" b="1" dirty="0" err="1"/>
              <a:t>ইয়াছমিন</a:t>
            </a:r>
            <a:r>
              <a:rPr lang="en-US" sz="2000" b="1" dirty="0"/>
              <a:t> </a:t>
            </a:r>
            <a:r>
              <a:rPr lang="en-US" sz="2000" b="1" dirty="0" err="1"/>
              <a:t>শিখা</a:t>
            </a:r>
            <a:r>
              <a:rPr lang="en-US" sz="2000" b="1" dirty="0"/>
              <a:t> </a:t>
            </a:r>
          </a:p>
          <a:p>
            <a:endParaRPr lang="en-US" sz="2000" b="1" dirty="0"/>
          </a:p>
          <a:p>
            <a:r>
              <a:rPr lang="en-US" sz="2000" b="1" dirty="0" err="1"/>
              <a:t>সিনিয়র</a:t>
            </a:r>
            <a:r>
              <a:rPr lang="en-US" sz="2000" b="1" dirty="0"/>
              <a:t> </a:t>
            </a:r>
            <a:r>
              <a:rPr lang="en-US" sz="2000" b="1" dirty="0" err="1"/>
              <a:t>শিক্ষিকা</a:t>
            </a:r>
            <a:r>
              <a:rPr lang="en-US" sz="2000" b="1" dirty="0"/>
              <a:t> </a:t>
            </a:r>
          </a:p>
          <a:p>
            <a:endParaRPr lang="en-US" sz="2000" b="1" dirty="0"/>
          </a:p>
          <a:p>
            <a:r>
              <a:rPr lang="en-US" sz="2000" b="1" dirty="0" err="1"/>
              <a:t>ধরমপুর</a:t>
            </a:r>
            <a:r>
              <a:rPr lang="en-US" sz="2000" b="1" dirty="0"/>
              <a:t> </a:t>
            </a:r>
            <a:r>
              <a:rPr lang="en-US" sz="2000" b="1" dirty="0" err="1"/>
              <a:t>মাধ্যমিক</a:t>
            </a:r>
            <a:r>
              <a:rPr lang="en-US" sz="2000" b="1" dirty="0"/>
              <a:t> </a:t>
            </a:r>
            <a:r>
              <a:rPr lang="en-US" sz="2000" b="1" dirty="0" err="1"/>
              <a:t>বিদ্যালয়</a:t>
            </a:r>
            <a:r>
              <a:rPr lang="en-US" sz="2000" b="1" dirty="0"/>
              <a:t>  </a:t>
            </a:r>
          </a:p>
          <a:p>
            <a:endParaRPr lang="en-US" sz="2000" b="1" dirty="0"/>
          </a:p>
          <a:p>
            <a:r>
              <a:rPr lang="en-US" sz="2000" b="1" dirty="0" err="1"/>
              <a:t>ভেড়ামারা</a:t>
            </a:r>
            <a:r>
              <a:rPr lang="en-US" sz="2000" b="1" dirty="0"/>
              <a:t> ,  </a:t>
            </a:r>
            <a:r>
              <a:rPr lang="en-US" sz="2000" b="1" dirty="0" err="1"/>
              <a:t>কুষ্টিয়া</a:t>
            </a:r>
            <a:r>
              <a:rPr lang="en-US" sz="2000" b="1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11B161-605E-4293-9E04-888DDF83DF9C}"/>
              </a:ext>
            </a:extLst>
          </p:cNvPr>
          <p:cNvSpPr txBox="1"/>
          <p:nvPr/>
        </p:nvSpPr>
        <p:spPr>
          <a:xfrm>
            <a:off x="5867400" y="2133600"/>
            <a:ext cx="30740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শ্রেণী</a:t>
            </a:r>
            <a:r>
              <a:rPr lang="en-US" sz="2000" b="1" dirty="0"/>
              <a:t> </a:t>
            </a:r>
            <a:r>
              <a:rPr lang="en-US" sz="2000" b="1" dirty="0" err="1"/>
              <a:t>অষ্টম</a:t>
            </a:r>
            <a:r>
              <a:rPr lang="en-US" sz="2000" b="1" dirty="0"/>
              <a:t> </a:t>
            </a:r>
          </a:p>
          <a:p>
            <a:endParaRPr lang="en-US" sz="2000" b="1" dirty="0"/>
          </a:p>
          <a:p>
            <a:r>
              <a:rPr lang="en-US" sz="2000" b="1" dirty="0" err="1"/>
              <a:t>বিষয়</a:t>
            </a:r>
            <a:r>
              <a:rPr lang="en-US" sz="2000" b="1" dirty="0"/>
              <a:t> </a:t>
            </a:r>
            <a:r>
              <a:rPr lang="en-US" sz="2000" b="1" dirty="0" err="1"/>
              <a:t>বাংলা</a:t>
            </a:r>
            <a:r>
              <a:rPr lang="en-US" sz="2000" b="1" dirty="0"/>
              <a:t> </a:t>
            </a:r>
            <a:r>
              <a:rPr lang="en-US" sz="2000" b="1" dirty="0" err="1"/>
              <a:t>প্রথম</a:t>
            </a:r>
            <a:r>
              <a:rPr lang="en-US" sz="2000" b="1" dirty="0"/>
              <a:t> </a:t>
            </a:r>
            <a:r>
              <a:rPr lang="en-US" sz="2000" b="1" dirty="0" err="1"/>
              <a:t>পত্র</a:t>
            </a:r>
            <a:r>
              <a:rPr lang="en-US" sz="2000" b="1" dirty="0"/>
              <a:t> </a:t>
            </a:r>
          </a:p>
          <a:p>
            <a:endParaRPr lang="en-US" sz="2000" b="1" dirty="0"/>
          </a:p>
          <a:p>
            <a:endParaRPr lang="en-US" sz="2000" b="1" dirty="0"/>
          </a:p>
          <a:p>
            <a:r>
              <a:rPr lang="en-US" sz="2000" b="1" dirty="0" err="1"/>
              <a:t>কবিতা</a:t>
            </a:r>
            <a:r>
              <a:rPr lang="en-US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0464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47F59CF-220C-4381-BE0D-65EBE387F200}"/>
              </a:ext>
            </a:extLst>
          </p:cNvPr>
          <p:cNvSpPr/>
          <p:nvPr/>
        </p:nvSpPr>
        <p:spPr>
          <a:xfrm>
            <a:off x="0" y="0"/>
            <a:ext cx="9144000" cy="7010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D7EEEA4-5327-4DCD-A9BD-EABC16D138E5}"/>
              </a:ext>
            </a:extLst>
          </p:cNvPr>
          <p:cNvSpPr/>
          <p:nvPr/>
        </p:nvSpPr>
        <p:spPr>
          <a:xfrm>
            <a:off x="2819400" y="13741"/>
            <a:ext cx="3505200" cy="143405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 </a:t>
            </a:r>
            <a:r>
              <a:rPr lang="bn-IN" sz="18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1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6482AAD-8994-4299-9237-4943C35372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8" y="1600200"/>
            <a:ext cx="9047812" cy="38862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63E5FFC2-EDDC-4295-BEBD-CDEE3A73C932}"/>
              </a:ext>
            </a:extLst>
          </p:cNvPr>
          <p:cNvSpPr/>
          <p:nvPr/>
        </p:nvSpPr>
        <p:spPr>
          <a:xfrm>
            <a:off x="172387" y="5638800"/>
            <a:ext cx="8743013" cy="1219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কবিতাটির</a:t>
            </a:r>
            <a:r>
              <a:rPr lang="en-US" sz="2000" b="1" dirty="0"/>
              <a:t> </a:t>
            </a:r>
            <a:r>
              <a:rPr lang="en-US" sz="2000" b="1" dirty="0" err="1"/>
              <a:t>আলোকে</a:t>
            </a:r>
            <a:r>
              <a:rPr lang="en-US" sz="2000" b="1" dirty="0"/>
              <a:t> </a:t>
            </a:r>
            <a:r>
              <a:rPr lang="en-US" sz="2000" b="1" dirty="0" err="1"/>
              <a:t>মানুষের</a:t>
            </a:r>
            <a:r>
              <a:rPr lang="en-US" sz="2000" b="1" dirty="0"/>
              <a:t> </a:t>
            </a:r>
            <a:r>
              <a:rPr lang="en-US" sz="2000" b="1" dirty="0" err="1"/>
              <a:t>পিছিয়ে</a:t>
            </a:r>
            <a:r>
              <a:rPr lang="en-US" sz="2000" b="1" dirty="0"/>
              <a:t> </a:t>
            </a:r>
            <a:r>
              <a:rPr lang="en-US" sz="2000" b="1" dirty="0" err="1"/>
              <a:t>পরার</a:t>
            </a:r>
            <a:r>
              <a:rPr lang="en-US" sz="2000" b="1" dirty="0"/>
              <a:t> </a:t>
            </a:r>
            <a:r>
              <a:rPr lang="en-US" sz="2000" b="1" dirty="0" err="1"/>
              <a:t>কারণ</a:t>
            </a:r>
            <a:r>
              <a:rPr lang="en-US" sz="2000" b="1" dirty="0"/>
              <a:t> </a:t>
            </a:r>
            <a:r>
              <a:rPr lang="en-US" sz="2000" b="1" dirty="0" err="1"/>
              <a:t>গুলি</a:t>
            </a:r>
            <a:r>
              <a:rPr lang="en-US" sz="2000" b="1" dirty="0"/>
              <a:t> </a:t>
            </a:r>
            <a:r>
              <a:rPr lang="en-US" sz="2000" b="1" dirty="0" err="1"/>
              <a:t>লেখ</a:t>
            </a:r>
            <a:r>
              <a:rPr lang="en-US" sz="2000" b="1" dirty="0"/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3619439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C57717E-FBC7-4CC5-99D5-A29F5099F331}"/>
              </a:ext>
            </a:extLst>
          </p:cNvPr>
          <p:cNvSpPr/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7E302CE-2637-47A5-B44D-6BC1F6659847}"/>
              </a:ext>
            </a:extLst>
          </p:cNvPr>
          <p:cNvSpPr/>
          <p:nvPr/>
        </p:nvSpPr>
        <p:spPr>
          <a:xfrm>
            <a:off x="2362200" y="27482"/>
            <a:ext cx="5029200" cy="13716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b="1" dirty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F04ED4-4916-4A5C-AB49-35358BBF1FA6}"/>
              </a:ext>
            </a:extLst>
          </p:cNvPr>
          <p:cNvSpPr/>
          <p:nvPr/>
        </p:nvSpPr>
        <p:spPr>
          <a:xfrm>
            <a:off x="0" y="1916868"/>
            <a:ext cx="9144000" cy="6295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অর্তের</a:t>
            </a:r>
            <a:r>
              <a:rPr lang="en-US" sz="2000" b="1" dirty="0"/>
              <a:t> </a:t>
            </a:r>
            <a:r>
              <a:rPr lang="en-US" sz="2000" b="1" dirty="0" err="1"/>
              <a:t>পাশে</a:t>
            </a:r>
            <a:r>
              <a:rPr lang="en-US" sz="2000" b="1" dirty="0"/>
              <a:t> </a:t>
            </a:r>
            <a:r>
              <a:rPr lang="en-US" sz="2000" b="1" dirty="0" err="1"/>
              <a:t>দাঁড়াতে</a:t>
            </a:r>
            <a:r>
              <a:rPr lang="en-US" sz="2000" b="1" dirty="0"/>
              <a:t>  </a:t>
            </a:r>
            <a:r>
              <a:rPr lang="en-US" sz="2000" b="1" dirty="0" err="1"/>
              <a:t>গিয়েও</a:t>
            </a:r>
            <a:r>
              <a:rPr lang="en-US" sz="2000" b="1" dirty="0"/>
              <a:t> </a:t>
            </a:r>
            <a:r>
              <a:rPr lang="en-US" sz="2000" b="1" dirty="0" err="1"/>
              <a:t>কেউ</a:t>
            </a:r>
            <a:r>
              <a:rPr lang="en-US" sz="2000" b="1" dirty="0"/>
              <a:t> </a:t>
            </a:r>
            <a:r>
              <a:rPr lang="en-US" sz="2000" b="1" dirty="0" err="1"/>
              <a:t>কেউ</a:t>
            </a:r>
            <a:r>
              <a:rPr lang="en-US" sz="2000" b="1" dirty="0"/>
              <a:t> </a:t>
            </a:r>
            <a:r>
              <a:rPr lang="en-US" sz="2000" b="1" dirty="0" err="1"/>
              <a:t>উপেক্ষা</a:t>
            </a:r>
            <a:r>
              <a:rPr lang="en-US" sz="2000" b="1" dirty="0"/>
              <a:t> </a:t>
            </a:r>
            <a:r>
              <a:rPr lang="en-US" sz="2000" b="1" dirty="0" err="1"/>
              <a:t>করে</a:t>
            </a:r>
            <a:r>
              <a:rPr lang="en-US" sz="2000" b="1" dirty="0"/>
              <a:t> </a:t>
            </a:r>
            <a:r>
              <a:rPr lang="en-US" sz="2000" b="1" dirty="0" err="1"/>
              <a:t>চলে</a:t>
            </a:r>
            <a:r>
              <a:rPr lang="en-US" sz="2000" b="1" dirty="0"/>
              <a:t> </a:t>
            </a:r>
            <a:r>
              <a:rPr lang="en-US" sz="2000" b="1" dirty="0" err="1"/>
              <a:t>যায়</a:t>
            </a:r>
            <a:r>
              <a:rPr lang="en-US" sz="2000" b="1" dirty="0"/>
              <a:t> </a:t>
            </a:r>
            <a:r>
              <a:rPr lang="en-US" sz="2000" b="1" dirty="0" err="1"/>
              <a:t>কেন</a:t>
            </a:r>
            <a:r>
              <a:rPr lang="en-US" sz="2000" b="1" dirty="0"/>
              <a:t> </a:t>
            </a:r>
            <a:r>
              <a:rPr lang="en-US" dirty="0"/>
              <a:t>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B3BF99-9C07-4957-8D44-22796B02B3CB}"/>
              </a:ext>
            </a:extLst>
          </p:cNvPr>
          <p:cNvSpPr/>
          <p:nvPr/>
        </p:nvSpPr>
        <p:spPr>
          <a:xfrm>
            <a:off x="0" y="2630774"/>
            <a:ext cx="9144000" cy="7982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0070C0"/>
                </a:solidFill>
              </a:rPr>
              <a:t>উত্তর</a:t>
            </a:r>
            <a:r>
              <a:rPr lang="en-US" sz="2000" b="1" dirty="0">
                <a:solidFill>
                  <a:srgbClr val="0070C0"/>
                </a:solidFill>
              </a:rPr>
              <a:t> _______________</a:t>
            </a:r>
            <a:r>
              <a:rPr lang="en-US" sz="2000" b="1" dirty="0" err="1">
                <a:solidFill>
                  <a:srgbClr val="0070C0"/>
                </a:solidFill>
              </a:rPr>
              <a:t>সমালোচনার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ভয়ে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dirty="0"/>
              <a:t>।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7B6AF2-F357-4FA0-87FD-77C84DD3963A}"/>
              </a:ext>
            </a:extLst>
          </p:cNvPr>
          <p:cNvSpPr/>
          <p:nvPr/>
        </p:nvSpPr>
        <p:spPr>
          <a:xfrm>
            <a:off x="0" y="3429000"/>
            <a:ext cx="9144000" cy="88816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ম্রিমমাণ</a:t>
            </a:r>
            <a:r>
              <a:rPr lang="en-US" sz="2000" b="1" dirty="0"/>
              <a:t> </a:t>
            </a:r>
            <a:r>
              <a:rPr lang="en-US" sz="2000" b="1" dirty="0" err="1"/>
              <a:t>কথা</a:t>
            </a:r>
            <a:r>
              <a:rPr lang="en-US" sz="2000" b="1" dirty="0"/>
              <a:t> </a:t>
            </a:r>
            <a:r>
              <a:rPr lang="en-US" sz="2000" b="1" dirty="0" err="1"/>
              <a:t>টির</a:t>
            </a:r>
            <a:r>
              <a:rPr lang="en-US" sz="2000" b="1" dirty="0"/>
              <a:t>  </a:t>
            </a:r>
            <a:r>
              <a:rPr lang="en-US" sz="2000" b="1" dirty="0" err="1"/>
              <a:t>অর্থ</a:t>
            </a:r>
            <a:r>
              <a:rPr lang="en-US" sz="2000" b="1" dirty="0"/>
              <a:t> </a:t>
            </a:r>
            <a:r>
              <a:rPr lang="en-US" sz="2000" b="1" dirty="0" err="1"/>
              <a:t>কী</a:t>
            </a:r>
            <a:r>
              <a:rPr lang="en-US" sz="2000" b="1" dirty="0"/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2F33668-965D-45D6-BA8D-8D0D821A4B87}"/>
              </a:ext>
            </a:extLst>
          </p:cNvPr>
          <p:cNvSpPr/>
          <p:nvPr/>
        </p:nvSpPr>
        <p:spPr>
          <a:xfrm>
            <a:off x="0" y="4333406"/>
            <a:ext cx="9144000" cy="88816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0070C0"/>
                </a:solidFill>
              </a:rPr>
              <a:t>উত্তর</a:t>
            </a:r>
            <a:r>
              <a:rPr lang="en-US" sz="2000" b="1" dirty="0">
                <a:solidFill>
                  <a:srgbClr val="0070C0"/>
                </a:solidFill>
              </a:rPr>
              <a:t> _________________ </a:t>
            </a:r>
            <a:r>
              <a:rPr lang="en-US" sz="2000" b="1" dirty="0" err="1">
                <a:solidFill>
                  <a:srgbClr val="0070C0"/>
                </a:solidFill>
              </a:rPr>
              <a:t>বিষাদগ্রস্ত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074AA14-7148-48E4-B324-4D81E5E89FE8}"/>
              </a:ext>
            </a:extLst>
          </p:cNvPr>
          <p:cNvSpPr/>
          <p:nvPr/>
        </p:nvSpPr>
        <p:spPr>
          <a:xfrm>
            <a:off x="36226" y="5259048"/>
            <a:ext cx="9144000" cy="88816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কী</a:t>
            </a:r>
            <a:r>
              <a:rPr lang="en-US" sz="2000" b="1" dirty="0"/>
              <a:t> </a:t>
            </a:r>
            <a:r>
              <a:rPr lang="en-US" sz="2000" b="1" dirty="0" err="1"/>
              <a:t>ভাবে</a:t>
            </a:r>
            <a:r>
              <a:rPr lang="en-US" sz="2000" b="1" dirty="0"/>
              <a:t> </a:t>
            </a:r>
            <a:r>
              <a:rPr lang="en-US" sz="2000" b="1" dirty="0" err="1"/>
              <a:t>যন্ত্রণার</a:t>
            </a:r>
            <a:r>
              <a:rPr lang="en-US" sz="2000" b="1" dirty="0"/>
              <a:t> </a:t>
            </a:r>
            <a:r>
              <a:rPr lang="en-US" sz="2000" b="1" dirty="0" err="1"/>
              <a:t>উপসম</a:t>
            </a:r>
            <a:r>
              <a:rPr lang="en-US" sz="2000" b="1" dirty="0"/>
              <a:t> </a:t>
            </a:r>
            <a:r>
              <a:rPr lang="en-US" sz="2000" b="1" dirty="0" err="1"/>
              <a:t>ঘটতে</a:t>
            </a:r>
            <a:r>
              <a:rPr lang="en-US" sz="2000" b="1" dirty="0"/>
              <a:t> </a:t>
            </a:r>
            <a:r>
              <a:rPr lang="en-US" sz="2000" b="1" dirty="0" err="1"/>
              <a:t>পারে</a:t>
            </a:r>
            <a:r>
              <a:rPr lang="en-US" sz="2000" b="1" dirty="0"/>
              <a:t> ?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6035B7-FECD-4B66-9A02-F1E4F5DBD9C1}"/>
              </a:ext>
            </a:extLst>
          </p:cNvPr>
          <p:cNvSpPr/>
          <p:nvPr/>
        </p:nvSpPr>
        <p:spPr>
          <a:xfrm>
            <a:off x="41222" y="6089443"/>
            <a:ext cx="9144000" cy="88816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0070C0"/>
                </a:solidFill>
              </a:rPr>
              <a:t>উত্তর</a:t>
            </a:r>
            <a:r>
              <a:rPr lang="en-US" sz="2000" b="1" dirty="0">
                <a:solidFill>
                  <a:srgbClr val="0070C0"/>
                </a:solidFill>
              </a:rPr>
              <a:t> _____________</a:t>
            </a:r>
            <a:r>
              <a:rPr lang="en-US" sz="2000" b="1" dirty="0" err="1">
                <a:solidFill>
                  <a:srgbClr val="0070C0"/>
                </a:solidFill>
              </a:rPr>
              <a:t>স্নেহের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কথায়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6053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5DB1A2-29ED-4B0E-89CD-4726DB2546AF}"/>
              </a:ext>
            </a:extLst>
          </p:cNvPr>
          <p:cNvSpPr/>
          <p:nvPr/>
        </p:nvSpPr>
        <p:spPr>
          <a:xfrm>
            <a:off x="33728" y="0"/>
            <a:ext cx="9144000" cy="7162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4ACEF6B-4A5A-4ED9-84EC-03B5A5C0EF27}"/>
              </a:ext>
            </a:extLst>
          </p:cNvPr>
          <p:cNvSpPr/>
          <p:nvPr/>
        </p:nvSpPr>
        <p:spPr>
          <a:xfrm>
            <a:off x="2590800" y="0"/>
            <a:ext cx="3810000" cy="1143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1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041CA9-9502-4702-90D2-632AF44939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5" y="1223962"/>
            <a:ext cx="9144000" cy="44100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1C1AE9A-1CD1-4928-930D-15F9685433DC}"/>
              </a:ext>
            </a:extLst>
          </p:cNvPr>
          <p:cNvSpPr txBox="1"/>
          <p:nvPr/>
        </p:nvSpPr>
        <p:spPr>
          <a:xfrm>
            <a:off x="152400" y="5943600"/>
            <a:ext cx="9025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পাছে</a:t>
            </a:r>
            <a:r>
              <a:rPr lang="en-US" sz="2000" b="1" dirty="0"/>
              <a:t> </a:t>
            </a:r>
            <a:r>
              <a:rPr lang="en-US" sz="2000" b="1" dirty="0" err="1"/>
              <a:t>লোকে</a:t>
            </a:r>
            <a:r>
              <a:rPr lang="en-US" sz="2000" b="1" dirty="0"/>
              <a:t> </a:t>
            </a:r>
            <a:r>
              <a:rPr lang="en-US" sz="2000" b="1" dirty="0" err="1"/>
              <a:t>কিছু</a:t>
            </a:r>
            <a:r>
              <a:rPr lang="en-US" sz="2000" b="1" dirty="0"/>
              <a:t> </a:t>
            </a:r>
            <a:r>
              <a:rPr lang="en-US" sz="2000" b="1" dirty="0" err="1"/>
              <a:t>বলে</a:t>
            </a:r>
            <a:r>
              <a:rPr lang="en-US" sz="2000" b="1" dirty="0"/>
              <a:t> </a:t>
            </a:r>
            <a:r>
              <a:rPr lang="en-US" sz="2000" b="1" dirty="0" err="1"/>
              <a:t>কবিতাটি</a:t>
            </a:r>
            <a:r>
              <a:rPr lang="en-US" sz="2000" b="1" dirty="0"/>
              <a:t> </a:t>
            </a:r>
            <a:r>
              <a:rPr lang="en-US" sz="2000" b="1" dirty="0" err="1"/>
              <a:t>পাঠকের</a:t>
            </a:r>
            <a:r>
              <a:rPr lang="en-US" sz="2000" b="1" dirty="0"/>
              <a:t> </a:t>
            </a:r>
            <a:r>
              <a:rPr lang="en-US" sz="2000" b="1" dirty="0" err="1"/>
              <a:t>মনে</a:t>
            </a:r>
            <a:r>
              <a:rPr lang="en-US" sz="2000" b="1" dirty="0"/>
              <a:t> </a:t>
            </a:r>
            <a:r>
              <a:rPr lang="en-US" sz="2000" b="1" dirty="0" err="1"/>
              <a:t>কোন</a:t>
            </a:r>
            <a:r>
              <a:rPr lang="en-US" sz="2000" b="1" dirty="0"/>
              <a:t> </a:t>
            </a:r>
            <a:r>
              <a:rPr lang="en-US" sz="2000" b="1" dirty="0" err="1"/>
              <a:t>ধরণের</a:t>
            </a:r>
            <a:r>
              <a:rPr lang="en-US" sz="2000" b="1" dirty="0"/>
              <a:t> </a:t>
            </a:r>
            <a:r>
              <a:rPr lang="en-US" sz="2000" b="1" dirty="0" err="1"/>
              <a:t>অনুপ্রেরণা</a:t>
            </a:r>
            <a:r>
              <a:rPr lang="en-US" sz="2000" b="1" dirty="0"/>
              <a:t> </a:t>
            </a:r>
            <a:r>
              <a:rPr lang="en-US" sz="2000" b="1" dirty="0" err="1"/>
              <a:t>সৃষ্টি</a:t>
            </a:r>
            <a:r>
              <a:rPr lang="en-US" sz="2000" b="1" dirty="0"/>
              <a:t> </a:t>
            </a:r>
            <a:r>
              <a:rPr lang="en-US" sz="2000" b="1" dirty="0" err="1"/>
              <a:t>করবে</a:t>
            </a:r>
            <a:r>
              <a:rPr lang="en-US" sz="2000" b="1" dirty="0"/>
              <a:t> </a:t>
            </a:r>
            <a:r>
              <a:rPr lang="en-US" sz="2000" b="1" dirty="0" err="1"/>
              <a:t>তা</a:t>
            </a:r>
            <a:r>
              <a:rPr lang="en-US" sz="2000" b="1" dirty="0"/>
              <a:t> </a:t>
            </a:r>
            <a:r>
              <a:rPr lang="en-US" sz="2000" b="1" dirty="0" err="1"/>
              <a:t>ব্যাখ্যা</a:t>
            </a:r>
            <a:r>
              <a:rPr lang="en-US" sz="2000" b="1" dirty="0"/>
              <a:t> </a:t>
            </a:r>
            <a:r>
              <a:rPr lang="en-US" sz="2000" b="1" dirty="0" err="1"/>
              <a:t>কর</a:t>
            </a:r>
            <a:r>
              <a:rPr lang="en-US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47045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B899E2B-B54E-463C-821E-8CB010FFA619}"/>
              </a:ext>
            </a:extLst>
          </p:cNvPr>
          <p:cNvSpPr/>
          <p:nvPr/>
        </p:nvSpPr>
        <p:spPr>
          <a:xfrm>
            <a:off x="0" y="0"/>
            <a:ext cx="9296400" cy="685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0D3F12-208D-4D6B-AE99-98A5C9837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41" y="0"/>
            <a:ext cx="92964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10116A6-CBC4-4D03-A95A-57CAB5B891BB}"/>
              </a:ext>
            </a:extLst>
          </p:cNvPr>
          <p:cNvSpPr txBox="1"/>
          <p:nvPr/>
        </p:nvSpPr>
        <p:spPr>
          <a:xfrm>
            <a:off x="3432748" y="3387778"/>
            <a:ext cx="3196652" cy="1036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chemeClr val="bg1"/>
                </a:solidFill>
              </a:rPr>
              <a:t>ধন্যবাদ</a:t>
            </a:r>
            <a:r>
              <a:rPr lang="en-US" sz="6000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7939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A9B7A2-86D2-40F8-95A2-067CECB26915}"/>
              </a:ext>
            </a:extLst>
          </p:cNvPr>
          <p:cNvSpPr/>
          <p:nvPr/>
        </p:nvSpPr>
        <p:spPr>
          <a:xfrm>
            <a:off x="0" y="76200"/>
            <a:ext cx="9220200" cy="6781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AC1D850-3AA3-4FE2-8D8C-3C127029BF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50"/>
          <a:stretch/>
        </p:blipFill>
        <p:spPr>
          <a:xfrm>
            <a:off x="0" y="1304795"/>
            <a:ext cx="9067800" cy="556260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D35C8F01-10F7-4F81-9C2B-38211EB9E806}"/>
              </a:ext>
            </a:extLst>
          </p:cNvPr>
          <p:cNvSpPr/>
          <p:nvPr/>
        </p:nvSpPr>
        <p:spPr>
          <a:xfrm>
            <a:off x="228600" y="228600"/>
            <a:ext cx="8610600" cy="1066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গল্প</a:t>
            </a:r>
            <a:r>
              <a:rPr lang="en-US" sz="2000" b="1" dirty="0"/>
              <a:t> </a:t>
            </a:r>
            <a:r>
              <a:rPr lang="en-US" sz="2000" b="1" dirty="0" err="1"/>
              <a:t>শুনি</a:t>
            </a:r>
            <a:r>
              <a:rPr lang="en-US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0286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C320D0-6A8F-4855-B87E-5AD4B4B55B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82845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677282B1-4324-40D3-90B9-2433A7300751}"/>
              </a:ext>
            </a:extLst>
          </p:cNvPr>
          <p:cNvSpPr/>
          <p:nvPr/>
        </p:nvSpPr>
        <p:spPr>
          <a:xfrm>
            <a:off x="0" y="152400"/>
            <a:ext cx="4267200" cy="17526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নিচের</a:t>
            </a:r>
            <a:r>
              <a:rPr lang="en-US" sz="2000" b="1" dirty="0"/>
              <a:t> </a:t>
            </a:r>
            <a:r>
              <a:rPr lang="en-US" sz="2000" b="1" dirty="0" err="1"/>
              <a:t>চিত্রটি</a:t>
            </a:r>
            <a:r>
              <a:rPr lang="en-US" sz="2000" b="1" dirty="0"/>
              <a:t> </a:t>
            </a:r>
            <a:r>
              <a:rPr lang="en-US" sz="2000" b="1" dirty="0" err="1"/>
              <a:t>লক্ষ</a:t>
            </a:r>
            <a:r>
              <a:rPr lang="en-US" sz="2000" b="1" dirty="0"/>
              <a:t> </a:t>
            </a:r>
            <a:r>
              <a:rPr lang="en-US" sz="2000" b="1" dirty="0" err="1"/>
              <a:t>কর</a:t>
            </a:r>
            <a:r>
              <a:rPr lang="en-US" sz="2000" b="1" dirty="0"/>
              <a:t> ।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11BCA1-18FF-4FE8-8D08-B30EAFE32B2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E4989F4-923A-488C-9299-C9B2E7365966}"/>
              </a:ext>
            </a:extLst>
          </p:cNvPr>
          <p:cNvSpPr/>
          <p:nvPr/>
        </p:nvSpPr>
        <p:spPr>
          <a:xfrm>
            <a:off x="2057400" y="152400"/>
            <a:ext cx="5486400" cy="1600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আজকের</a:t>
            </a:r>
            <a:r>
              <a:rPr lang="en-US" sz="2000" b="1" dirty="0"/>
              <a:t> </a:t>
            </a:r>
            <a:r>
              <a:rPr lang="en-US" sz="2000" b="1" dirty="0" err="1"/>
              <a:t>পাঠ</a:t>
            </a:r>
            <a:r>
              <a:rPr lang="en-US" sz="2000" b="1" dirty="0"/>
              <a:t>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1B7B968-2C42-419A-AE24-C02D7AD7C2E0}"/>
              </a:ext>
            </a:extLst>
          </p:cNvPr>
          <p:cNvSpPr/>
          <p:nvPr/>
        </p:nvSpPr>
        <p:spPr>
          <a:xfrm>
            <a:off x="23812" y="3303032"/>
            <a:ext cx="9144000" cy="1295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3882EC-08C1-48A0-AEDA-CE222730E991}"/>
              </a:ext>
            </a:extLst>
          </p:cNvPr>
          <p:cNvSpPr txBox="1"/>
          <p:nvPr/>
        </p:nvSpPr>
        <p:spPr>
          <a:xfrm>
            <a:off x="3124200" y="388620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পাছে</a:t>
            </a:r>
            <a:r>
              <a:rPr lang="en-US" sz="2000" b="1" dirty="0"/>
              <a:t> </a:t>
            </a:r>
            <a:r>
              <a:rPr lang="en-US" sz="2000" b="1" dirty="0" err="1"/>
              <a:t>লোকে</a:t>
            </a:r>
            <a:r>
              <a:rPr lang="en-US" sz="2000" b="1" dirty="0"/>
              <a:t> </a:t>
            </a:r>
            <a:r>
              <a:rPr lang="en-US" sz="2000" b="1" dirty="0" err="1"/>
              <a:t>কিছু</a:t>
            </a:r>
            <a:r>
              <a:rPr lang="en-US" sz="2000" b="1" dirty="0"/>
              <a:t> </a:t>
            </a:r>
            <a:r>
              <a:rPr lang="en-US" sz="2000" b="1" dirty="0" err="1"/>
              <a:t>বলে</a:t>
            </a:r>
            <a:r>
              <a:rPr lang="en-US" sz="2000" b="1" dirty="0"/>
              <a:t> </a:t>
            </a:r>
            <a:r>
              <a:rPr lang="en-US" sz="1800" b="1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718454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94A6C65-4412-4130-9B04-0916425429DE}"/>
              </a:ext>
            </a:extLst>
          </p:cNvPr>
          <p:cNvSpPr/>
          <p:nvPr/>
        </p:nvSpPr>
        <p:spPr>
          <a:xfrm>
            <a:off x="38100" y="0"/>
            <a:ext cx="9144000" cy="685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D8BB2D1-B8B0-4905-9F34-B02219FB4B9C}"/>
              </a:ext>
            </a:extLst>
          </p:cNvPr>
          <p:cNvSpPr/>
          <p:nvPr/>
        </p:nvSpPr>
        <p:spPr>
          <a:xfrm>
            <a:off x="2362200" y="94386"/>
            <a:ext cx="3352800" cy="100137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শিখন</a:t>
            </a:r>
            <a:r>
              <a:rPr lang="en-US" sz="2000" b="1" dirty="0"/>
              <a:t> </a:t>
            </a:r>
            <a:r>
              <a:rPr lang="en-US" sz="2000" b="1" dirty="0" err="1"/>
              <a:t>ফল</a:t>
            </a:r>
            <a:r>
              <a:rPr lang="en-US" sz="2000" b="1" dirty="0"/>
              <a:t>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59CCB14-6B36-471E-9696-2F53EDAD74DD}"/>
              </a:ext>
            </a:extLst>
          </p:cNvPr>
          <p:cNvSpPr/>
          <p:nvPr/>
        </p:nvSpPr>
        <p:spPr>
          <a:xfrm>
            <a:off x="0" y="1371600"/>
            <a:ext cx="9144000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1273BA1-A3C7-4752-87A8-B1A8A2EEFFBD}"/>
              </a:ext>
            </a:extLst>
          </p:cNvPr>
          <p:cNvSpPr/>
          <p:nvPr/>
        </p:nvSpPr>
        <p:spPr>
          <a:xfrm>
            <a:off x="0" y="2119193"/>
            <a:ext cx="9144000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4D9F43E-20E7-44E1-82D7-EBBBA643F4D5}"/>
              </a:ext>
            </a:extLst>
          </p:cNvPr>
          <p:cNvSpPr/>
          <p:nvPr/>
        </p:nvSpPr>
        <p:spPr>
          <a:xfrm>
            <a:off x="0" y="2866786"/>
            <a:ext cx="9144000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5B2846B-A25D-4B26-9E94-6B3544D71EA8}"/>
              </a:ext>
            </a:extLst>
          </p:cNvPr>
          <p:cNvSpPr/>
          <p:nvPr/>
        </p:nvSpPr>
        <p:spPr>
          <a:xfrm>
            <a:off x="0" y="3614379"/>
            <a:ext cx="9144000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8E52BCD-5456-446D-B74B-CF48E28060E9}"/>
              </a:ext>
            </a:extLst>
          </p:cNvPr>
          <p:cNvSpPr/>
          <p:nvPr/>
        </p:nvSpPr>
        <p:spPr>
          <a:xfrm>
            <a:off x="0" y="4361972"/>
            <a:ext cx="9144000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ED6EAA6-64C6-4667-9CC0-D5B5A9095835}"/>
              </a:ext>
            </a:extLst>
          </p:cNvPr>
          <p:cNvSpPr/>
          <p:nvPr/>
        </p:nvSpPr>
        <p:spPr>
          <a:xfrm>
            <a:off x="0" y="5109565"/>
            <a:ext cx="9144000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9EADADAD-16CF-4BBD-93AE-5139EFD27965}"/>
              </a:ext>
            </a:extLst>
          </p:cNvPr>
          <p:cNvSpPr/>
          <p:nvPr/>
        </p:nvSpPr>
        <p:spPr>
          <a:xfrm>
            <a:off x="0" y="5857158"/>
            <a:ext cx="9144000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619513-5547-4AF0-8E55-4143A8F5BF06}"/>
              </a:ext>
            </a:extLst>
          </p:cNvPr>
          <p:cNvSpPr txBox="1"/>
          <p:nvPr/>
        </p:nvSpPr>
        <p:spPr>
          <a:xfrm>
            <a:off x="457200" y="1519772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16C642-FAED-46A1-BFCF-A42E9BF28E0C}"/>
              </a:ext>
            </a:extLst>
          </p:cNvPr>
          <p:cNvSpPr txBox="1"/>
          <p:nvPr/>
        </p:nvSpPr>
        <p:spPr>
          <a:xfrm>
            <a:off x="304800" y="2376606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শুদ্ধ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উচ্চারণ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4D2D49-8D97-4563-A95C-96FECB572A5F}"/>
              </a:ext>
            </a:extLst>
          </p:cNvPr>
          <p:cNvSpPr txBox="1"/>
          <p:nvPr/>
        </p:nvSpPr>
        <p:spPr>
          <a:xfrm>
            <a:off x="304800" y="312420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শব্দগুলোর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1840376-7AED-43D8-91E0-99C7512F4395}"/>
              </a:ext>
            </a:extLst>
          </p:cNvPr>
          <p:cNvSpPr txBox="1"/>
          <p:nvPr/>
        </p:nvSpPr>
        <p:spPr>
          <a:xfrm>
            <a:off x="304800" y="3824406"/>
            <a:ext cx="7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কবিতাটির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চরণসমূহের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ভাবার্থ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187FEB-D847-4408-B3FA-46F52593F2F0}"/>
              </a:ext>
            </a:extLst>
          </p:cNvPr>
          <p:cNvSpPr txBox="1"/>
          <p:nvPr/>
        </p:nvSpPr>
        <p:spPr>
          <a:xfrm>
            <a:off x="152400" y="45720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নিঃসংকোচ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চিত্তে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জীবনপথে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অনুপ্রেরণা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4C0A663-F920-419C-A060-E36B32CD8192}"/>
              </a:ext>
            </a:extLst>
          </p:cNvPr>
          <p:cNvSpPr txBox="1"/>
          <p:nvPr/>
        </p:nvSpPr>
        <p:spPr>
          <a:xfrm>
            <a:off x="38100" y="5276372"/>
            <a:ext cx="8496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নিজেকে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গুটিয়ে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রাখার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প্রবণাতা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7F96CD3-9A97-47D2-91D2-350DE39B426A}"/>
              </a:ext>
            </a:extLst>
          </p:cNvPr>
          <p:cNvSpPr txBox="1"/>
          <p:nvPr/>
        </p:nvSpPr>
        <p:spPr>
          <a:xfrm>
            <a:off x="304800" y="6067185"/>
            <a:ext cx="7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আত্নবিশ্বাস</a:t>
            </a:r>
            <a:r>
              <a:rPr lang="en-US" sz="2000" b="1" dirty="0"/>
              <a:t> </a:t>
            </a:r>
            <a:r>
              <a:rPr lang="en-US" sz="2000" b="1" dirty="0" err="1"/>
              <a:t>হৃষ্টি</a:t>
            </a:r>
            <a:r>
              <a:rPr lang="en-US" sz="2000" b="1" dirty="0"/>
              <a:t> </a:t>
            </a:r>
            <a:r>
              <a:rPr lang="en-US" sz="2000" b="1" dirty="0" err="1"/>
              <a:t>হবে</a:t>
            </a:r>
            <a:r>
              <a:rPr lang="en-US" sz="20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06526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7239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447800"/>
            <a:ext cx="2873829" cy="4191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600200" y="152400"/>
            <a:ext cx="5943600" cy="1066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58000" y="15240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১৮৬৪ </a:t>
            </a:r>
            <a:r>
              <a:rPr lang="en-US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বরিশালের</a:t>
            </a:r>
            <a:r>
              <a:rPr lang="en-US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বাসণ্ডা</a:t>
            </a:r>
            <a:r>
              <a:rPr lang="en-US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0" y="2667000"/>
            <a:ext cx="228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কাব্যগ্রন্থ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ছায়া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মাল্য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নির্মাল্য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05600" y="4267200"/>
            <a:ext cx="2438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পদক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 :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কলকাতা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বিশ্ববিদ্যালয়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জগৎত্তারিণী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স্বর্ণপদকে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ভূষিত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62300" y="6324600"/>
            <a:ext cx="571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মৃত্যুঃ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১৯ ৩৩সালে 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1676400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১৮৮৬ </a:t>
            </a:r>
            <a:r>
              <a:rPr lang="en-US" b="1" dirty="0" err="1"/>
              <a:t>সালে</a:t>
            </a:r>
            <a:r>
              <a:rPr lang="en-US" b="1" dirty="0"/>
              <a:t> </a:t>
            </a:r>
            <a:r>
              <a:rPr lang="en-US" b="1" dirty="0" err="1"/>
              <a:t>কলকাতার</a:t>
            </a:r>
            <a:r>
              <a:rPr lang="en-US" b="1" dirty="0"/>
              <a:t> </a:t>
            </a:r>
            <a:r>
              <a:rPr lang="en-US" b="1" dirty="0" err="1"/>
              <a:t>বেথুন</a:t>
            </a:r>
            <a:r>
              <a:rPr lang="en-US" b="1" dirty="0"/>
              <a:t> </a:t>
            </a:r>
            <a:r>
              <a:rPr lang="en-US" b="1" dirty="0" err="1"/>
              <a:t>কলেজ</a:t>
            </a:r>
            <a:r>
              <a:rPr lang="en-US" b="1" dirty="0"/>
              <a:t> </a:t>
            </a:r>
            <a:r>
              <a:rPr lang="en-US" b="1" dirty="0" err="1"/>
              <a:t>থেকে</a:t>
            </a:r>
            <a:r>
              <a:rPr lang="en-US" b="1" dirty="0"/>
              <a:t> </a:t>
            </a:r>
            <a:r>
              <a:rPr lang="en-US" b="1" dirty="0" err="1"/>
              <a:t>সংস্কৃতে</a:t>
            </a:r>
            <a:r>
              <a:rPr lang="en-US" b="1" dirty="0"/>
              <a:t> </a:t>
            </a:r>
            <a:r>
              <a:rPr lang="en-US" b="1" dirty="0" err="1"/>
              <a:t>অনার্সসহ</a:t>
            </a:r>
            <a:r>
              <a:rPr lang="en-US" b="1" dirty="0"/>
              <a:t> </a:t>
            </a:r>
            <a:r>
              <a:rPr lang="en-US" b="1" dirty="0" err="1"/>
              <a:t>বি</a:t>
            </a:r>
            <a:r>
              <a:rPr lang="en-US" b="1" dirty="0"/>
              <a:t>. এ . </a:t>
            </a:r>
            <a:r>
              <a:rPr lang="en-US" b="1" dirty="0" err="1"/>
              <a:t>পাস</a:t>
            </a:r>
            <a:r>
              <a:rPr lang="en-US" b="1" dirty="0"/>
              <a:t> </a:t>
            </a:r>
            <a:r>
              <a:rPr lang="en-US" b="1" dirty="0" err="1"/>
              <a:t>করেন</a:t>
            </a:r>
            <a:r>
              <a:rPr lang="en-US" b="1" dirty="0"/>
              <a:t>  । </a:t>
            </a:r>
            <a:r>
              <a:rPr lang="en-US" b="1" dirty="0" err="1"/>
              <a:t>বেথুন</a:t>
            </a:r>
            <a:r>
              <a:rPr lang="en-US" b="1" dirty="0"/>
              <a:t> </a:t>
            </a:r>
            <a:r>
              <a:rPr lang="en-US" b="1" dirty="0" err="1"/>
              <a:t>কলেজেই</a:t>
            </a:r>
            <a:r>
              <a:rPr lang="en-US" b="1" dirty="0"/>
              <a:t> </a:t>
            </a:r>
            <a:r>
              <a:rPr lang="en-US" b="1" dirty="0" err="1"/>
              <a:t>অধ্যাপনায়</a:t>
            </a:r>
            <a:r>
              <a:rPr lang="en-US" b="1" dirty="0"/>
              <a:t> </a:t>
            </a:r>
            <a:r>
              <a:rPr lang="en-US" b="1" dirty="0" err="1"/>
              <a:t>নিযুক্ত</a:t>
            </a:r>
            <a:r>
              <a:rPr lang="en-US" b="1" dirty="0"/>
              <a:t>  </a:t>
            </a:r>
            <a:r>
              <a:rPr lang="en-US" b="1" dirty="0" err="1"/>
              <a:t>হন</a:t>
            </a:r>
            <a:r>
              <a:rPr lang="en-US" b="1" dirty="0"/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48006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ছোট</a:t>
            </a:r>
            <a:r>
              <a:rPr lang="en-US" b="1" dirty="0"/>
              <a:t>  </a:t>
            </a:r>
            <a:r>
              <a:rPr lang="en-US" b="1" dirty="0" err="1"/>
              <a:t>দের</a:t>
            </a:r>
            <a:r>
              <a:rPr lang="en-US" b="1" dirty="0"/>
              <a:t> </a:t>
            </a:r>
            <a:r>
              <a:rPr lang="en-US" b="1" dirty="0" err="1"/>
              <a:t>কবিতা</a:t>
            </a:r>
            <a:r>
              <a:rPr lang="en-US" b="1" dirty="0"/>
              <a:t>  </a:t>
            </a:r>
            <a:r>
              <a:rPr lang="en-US" b="1" dirty="0" err="1"/>
              <a:t>সংগ্রহের</a:t>
            </a:r>
            <a:r>
              <a:rPr lang="en-US" b="1" dirty="0"/>
              <a:t> </a:t>
            </a:r>
            <a:r>
              <a:rPr lang="en-US" b="1" dirty="0" err="1"/>
              <a:t>নাম</a:t>
            </a:r>
            <a:r>
              <a:rPr lang="en-US" b="1" dirty="0"/>
              <a:t> </a:t>
            </a:r>
            <a:r>
              <a:rPr lang="en-US" b="1" dirty="0" err="1"/>
              <a:t>গুঞ্জন</a:t>
            </a:r>
            <a:r>
              <a:rPr lang="en-US" b="1" dirty="0"/>
              <a:t> 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4572794" y="6171406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" idx="2"/>
          </p:cNvCxnSpPr>
          <p:nvPr/>
        </p:nvCxnSpPr>
        <p:spPr>
          <a:xfrm rot="16200000" flipH="1">
            <a:off x="4185557" y="5938157"/>
            <a:ext cx="609600" cy="1088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5" idx="3"/>
          </p:cNvCxnSpPr>
          <p:nvPr/>
        </p:nvCxnSpPr>
        <p:spPr>
          <a:xfrm>
            <a:off x="2057400" y="2830562"/>
            <a:ext cx="914400" cy="2174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981200" y="5029200"/>
            <a:ext cx="106680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5943600" y="4572000"/>
            <a:ext cx="83820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6019800" y="1905000"/>
            <a:ext cx="91440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6019800" y="2895600"/>
            <a:ext cx="9144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31BAD59-1CF8-4BC2-BEE0-A88DF12E3091}"/>
              </a:ext>
            </a:extLst>
          </p:cNvPr>
          <p:cNvSpPr/>
          <p:nvPr/>
        </p:nvSpPr>
        <p:spPr>
          <a:xfrm>
            <a:off x="13701" y="244463"/>
            <a:ext cx="9067800" cy="685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0DBCB9C-3573-48F2-9FC8-32D98FE685D7}"/>
              </a:ext>
            </a:extLst>
          </p:cNvPr>
          <p:cNvSpPr/>
          <p:nvPr/>
        </p:nvSpPr>
        <p:spPr>
          <a:xfrm>
            <a:off x="12004" y="23487"/>
            <a:ext cx="9079804" cy="72684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latin typeface="NikoshBAN" pitchFamily="2" charset="0"/>
                <a:cs typeface="NikoshBAN" pitchFamily="2" charset="0"/>
              </a:rPr>
              <a:t>     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84F831-59D5-4EDC-A563-71A746DAB3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9" y="689800"/>
            <a:ext cx="9067800" cy="328075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2BA282F-447E-4FDD-90FA-73B4751A318C}"/>
              </a:ext>
            </a:extLst>
          </p:cNvPr>
          <p:cNvSpPr txBox="1"/>
          <p:nvPr/>
        </p:nvSpPr>
        <p:spPr>
          <a:xfrm>
            <a:off x="3810000" y="59797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1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1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8DBA1F-9754-4559-9764-20CE9B2BD6B5}"/>
              </a:ext>
            </a:extLst>
          </p:cNvPr>
          <p:cNvSpPr txBox="1"/>
          <p:nvPr/>
        </p:nvSpPr>
        <p:spPr>
          <a:xfrm>
            <a:off x="-3048000" y="2667000"/>
            <a:ext cx="3004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C48239-7342-4624-A85E-3A93CBE19651}"/>
              </a:ext>
            </a:extLst>
          </p:cNvPr>
          <p:cNvSpPr/>
          <p:nvPr/>
        </p:nvSpPr>
        <p:spPr>
          <a:xfrm>
            <a:off x="62499" y="4747238"/>
            <a:ext cx="9072172" cy="6956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2939AB-A02D-4A4E-B830-9799AD75E4C6}"/>
              </a:ext>
            </a:extLst>
          </p:cNvPr>
          <p:cNvSpPr/>
          <p:nvPr/>
        </p:nvSpPr>
        <p:spPr>
          <a:xfrm>
            <a:off x="-6167" y="5407028"/>
            <a:ext cx="9043792" cy="71163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AA0ED0-F89A-4CE7-9E90-D5C8664472FD}"/>
              </a:ext>
            </a:extLst>
          </p:cNvPr>
          <p:cNvSpPr/>
          <p:nvPr/>
        </p:nvSpPr>
        <p:spPr>
          <a:xfrm>
            <a:off x="62500" y="6229151"/>
            <a:ext cx="8960482" cy="71163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98B6CAA-BBA9-4675-82D5-6B39142F314F}"/>
              </a:ext>
            </a:extLst>
          </p:cNvPr>
          <p:cNvSpPr/>
          <p:nvPr/>
        </p:nvSpPr>
        <p:spPr>
          <a:xfrm>
            <a:off x="-43842" y="3932950"/>
            <a:ext cx="9043792" cy="71163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D8ABCC-8036-405F-B571-2B930EEC1164}"/>
              </a:ext>
            </a:extLst>
          </p:cNvPr>
          <p:cNvSpPr txBox="1"/>
          <p:nvPr/>
        </p:nvSpPr>
        <p:spPr>
          <a:xfrm>
            <a:off x="589342" y="4191529"/>
            <a:ext cx="7321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/>
              <a:t>কামিনী</a:t>
            </a:r>
            <a:r>
              <a:rPr lang="en-US" sz="1800" b="1" dirty="0"/>
              <a:t> </a:t>
            </a:r>
            <a:r>
              <a:rPr lang="en-US" sz="1800" b="1" dirty="0" err="1"/>
              <a:t>রায়</a:t>
            </a:r>
            <a:r>
              <a:rPr lang="en-US" sz="1800" b="1" dirty="0"/>
              <a:t> </a:t>
            </a:r>
            <a:r>
              <a:rPr lang="en-US" sz="1800" b="1" dirty="0" err="1"/>
              <a:t>কত</a:t>
            </a:r>
            <a:r>
              <a:rPr lang="en-US" sz="1800" b="1" dirty="0"/>
              <a:t> </a:t>
            </a:r>
            <a:r>
              <a:rPr lang="en-US" sz="1800" b="1" dirty="0" err="1"/>
              <a:t>খ্রিষ্টাব্দে</a:t>
            </a:r>
            <a:r>
              <a:rPr lang="en-US" sz="1800" b="1" dirty="0"/>
              <a:t> </a:t>
            </a:r>
            <a:r>
              <a:rPr lang="en-US" sz="1800" b="1" dirty="0" err="1"/>
              <a:t>জন্মগ্রহণ</a:t>
            </a:r>
            <a:r>
              <a:rPr lang="en-US" sz="1800" b="1" dirty="0"/>
              <a:t> </a:t>
            </a:r>
            <a:r>
              <a:rPr lang="en-US" sz="1800" b="1" dirty="0" err="1"/>
              <a:t>করেন</a:t>
            </a:r>
            <a:r>
              <a:rPr lang="en-US" sz="1800" b="1" dirty="0"/>
              <a:t> ?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FE147-1880-4029-AFB6-D75D636BEFE5}"/>
              </a:ext>
            </a:extLst>
          </p:cNvPr>
          <p:cNvSpPr txBox="1"/>
          <p:nvPr/>
        </p:nvSpPr>
        <p:spPr>
          <a:xfrm>
            <a:off x="536173" y="4835806"/>
            <a:ext cx="5940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>
                <a:solidFill>
                  <a:srgbClr val="0070C0"/>
                </a:solidFill>
              </a:rPr>
              <a:t>উত্তর</a:t>
            </a:r>
            <a:r>
              <a:rPr lang="en-US" sz="1800" b="1" dirty="0">
                <a:solidFill>
                  <a:srgbClr val="0070C0"/>
                </a:solidFill>
              </a:rPr>
              <a:t> ---------১৮৬৪ </a:t>
            </a:r>
            <a:r>
              <a:rPr lang="en-US" sz="1800" b="1" dirty="0" err="1">
                <a:solidFill>
                  <a:srgbClr val="0070C0"/>
                </a:solidFill>
              </a:rPr>
              <a:t>খ্রিষ্টাব্দে</a:t>
            </a:r>
            <a:r>
              <a:rPr lang="en-US" sz="1800" b="1" dirty="0">
                <a:solidFill>
                  <a:srgbClr val="0070C0"/>
                </a:solidFill>
              </a:rPr>
              <a:t> ।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D610B9-A499-435D-9732-4D53B8AC94B2}"/>
              </a:ext>
            </a:extLst>
          </p:cNvPr>
          <p:cNvSpPr txBox="1"/>
          <p:nvPr/>
        </p:nvSpPr>
        <p:spPr>
          <a:xfrm>
            <a:off x="589343" y="5154069"/>
            <a:ext cx="6497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b="1" dirty="0"/>
          </a:p>
          <a:p>
            <a:r>
              <a:rPr lang="en-US" sz="1800" b="1" dirty="0" err="1"/>
              <a:t>কোন</a:t>
            </a:r>
            <a:r>
              <a:rPr lang="en-US" sz="1800" b="1" dirty="0"/>
              <a:t> </a:t>
            </a:r>
            <a:r>
              <a:rPr lang="en-US" sz="1800" b="1" dirty="0" err="1"/>
              <a:t>বিশ্ববিদ্যালয়</a:t>
            </a:r>
            <a:r>
              <a:rPr lang="en-US" sz="1800" b="1" dirty="0"/>
              <a:t> </a:t>
            </a:r>
            <a:r>
              <a:rPr lang="en-US" sz="1800" b="1" dirty="0" err="1"/>
              <a:t>থেকে</a:t>
            </a:r>
            <a:r>
              <a:rPr lang="en-US" sz="1800" b="1" dirty="0"/>
              <a:t>  </a:t>
            </a:r>
            <a:r>
              <a:rPr lang="en-US" sz="1800" b="1" dirty="0" err="1"/>
              <a:t>জগত্তারিণী</a:t>
            </a:r>
            <a:r>
              <a:rPr lang="en-US" sz="1800" b="1" dirty="0"/>
              <a:t> </a:t>
            </a:r>
            <a:r>
              <a:rPr lang="en-US" sz="1800" b="1" dirty="0" err="1"/>
              <a:t>স্বর্ণপদিক</a:t>
            </a:r>
            <a:r>
              <a:rPr lang="en-US" sz="1800" b="1" dirty="0"/>
              <a:t> </a:t>
            </a:r>
            <a:r>
              <a:rPr lang="en-US" sz="1800" b="1" dirty="0" err="1"/>
              <a:t>পান</a:t>
            </a:r>
            <a:r>
              <a:rPr lang="en-US" sz="1800" b="1" dirty="0"/>
              <a:t>  ?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6C22175-2835-46D2-80E1-71792C1ABF86}"/>
              </a:ext>
            </a:extLst>
          </p:cNvPr>
          <p:cNvSpPr txBox="1"/>
          <p:nvPr/>
        </p:nvSpPr>
        <p:spPr>
          <a:xfrm>
            <a:off x="685799" y="6008493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b="1" dirty="0"/>
          </a:p>
          <a:p>
            <a:r>
              <a:rPr lang="en-US" sz="1800" b="1" dirty="0" err="1">
                <a:solidFill>
                  <a:srgbClr val="0070C0"/>
                </a:solidFill>
              </a:rPr>
              <a:t>উত্তর</a:t>
            </a:r>
            <a:r>
              <a:rPr lang="en-US" sz="1800" b="1" dirty="0">
                <a:solidFill>
                  <a:srgbClr val="0070C0"/>
                </a:solidFill>
              </a:rPr>
              <a:t> -----------</a:t>
            </a:r>
            <a:r>
              <a:rPr lang="en-US" sz="1800" b="1" dirty="0" err="1">
                <a:solidFill>
                  <a:srgbClr val="0070C0"/>
                </a:solidFill>
              </a:rPr>
              <a:t>কলকাতা</a:t>
            </a:r>
            <a:r>
              <a:rPr lang="en-US" sz="1800" b="1" dirty="0">
                <a:solidFill>
                  <a:srgbClr val="0070C0"/>
                </a:solidFill>
              </a:rPr>
              <a:t> </a:t>
            </a:r>
            <a:r>
              <a:rPr lang="en-US" sz="1800" b="1" dirty="0" err="1">
                <a:solidFill>
                  <a:srgbClr val="0070C0"/>
                </a:solidFill>
              </a:rPr>
              <a:t>বিশ্ববিদ্যালয়</a:t>
            </a:r>
            <a:r>
              <a:rPr lang="en-US" sz="1800" b="1" dirty="0">
                <a:solidFill>
                  <a:srgbClr val="0070C0"/>
                </a:solidFill>
              </a:rPr>
              <a:t>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F6E1BD3-4D1C-4EDA-A398-F936C0C30F7B}"/>
              </a:ext>
            </a:extLst>
          </p:cNvPr>
          <p:cNvSpPr/>
          <p:nvPr/>
        </p:nvSpPr>
        <p:spPr>
          <a:xfrm>
            <a:off x="0" y="76200"/>
            <a:ext cx="9220200" cy="6934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CE1F137-05E6-4A18-96C0-FE805D01962E}"/>
              </a:ext>
            </a:extLst>
          </p:cNvPr>
          <p:cNvSpPr/>
          <p:nvPr/>
        </p:nvSpPr>
        <p:spPr>
          <a:xfrm>
            <a:off x="1905000" y="76200"/>
            <a:ext cx="5486400" cy="150023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F3B872-37E2-4A33-A0E5-12371EAFAFD9}"/>
              </a:ext>
            </a:extLst>
          </p:cNvPr>
          <p:cNvSpPr txBox="1"/>
          <p:nvPr/>
        </p:nvSpPr>
        <p:spPr>
          <a:xfrm>
            <a:off x="2481262" y="143975"/>
            <a:ext cx="4452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b="1" spc="38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আদর্শ </a:t>
            </a:r>
            <a:r>
              <a:rPr lang="bn-IN" sz="2000" b="1" spc="38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 </a:t>
            </a:r>
            <a:endParaRPr lang="en-US" sz="2000" b="1" spc="38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D5BCBB-1797-47EB-A5E1-8626B9A87D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752601"/>
            <a:ext cx="4043362" cy="5257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E97155-37EB-415A-A63C-BAFFB057BE5F}"/>
              </a:ext>
            </a:extLst>
          </p:cNvPr>
          <p:cNvSpPr txBox="1"/>
          <p:nvPr/>
        </p:nvSpPr>
        <p:spPr>
          <a:xfrm>
            <a:off x="2667000" y="544085"/>
            <a:ext cx="530066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পাছে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লোকে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</a:p>
          <a:p>
            <a:pPr algn="ctr"/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DD2F794-EF65-488B-A2FD-ABA9B7FEDDAF}"/>
              </a:ext>
            </a:extLst>
          </p:cNvPr>
          <p:cNvSpPr/>
          <p:nvPr/>
        </p:nvSpPr>
        <p:spPr>
          <a:xfrm>
            <a:off x="114300" y="1502840"/>
            <a:ext cx="5072063" cy="4734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372628-ADFC-466A-9B23-D50E315F5507}"/>
              </a:ext>
            </a:extLst>
          </p:cNvPr>
          <p:cNvSpPr/>
          <p:nvPr/>
        </p:nvSpPr>
        <p:spPr>
          <a:xfrm>
            <a:off x="57150" y="1952567"/>
            <a:ext cx="5105400" cy="5238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A20C76-8E64-461A-94D8-7F487C593522}"/>
              </a:ext>
            </a:extLst>
          </p:cNvPr>
          <p:cNvSpPr/>
          <p:nvPr/>
        </p:nvSpPr>
        <p:spPr>
          <a:xfrm>
            <a:off x="-11906" y="2434757"/>
            <a:ext cx="5105400" cy="5238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984572-76AE-497F-91C9-B5CB6958653C}"/>
              </a:ext>
            </a:extLst>
          </p:cNvPr>
          <p:cNvSpPr/>
          <p:nvPr/>
        </p:nvSpPr>
        <p:spPr>
          <a:xfrm>
            <a:off x="-23813" y="2870992"/>
            <a:ext cx="5105400" cy="5238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BFC4BA-F680-4BA1-A2EF-8D20688FC511}"/>
              </a:ext>
            </a:extLst>
          </p:cNvPr>
          <p:cNvSpPr/>
          <p:nvPr/>
        </p:nvSpPr>
        <p:spPr>
          <a:xfrm>
            <a:off x="-14288" y="3381505"/>
            <a:ext cx="5105400" cy="59985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427DF5-220D-400F-8335-F7E6DB6DD380}"/>
              </a:ext>
            </a:extLst>
          </p:cNvPr>
          <p:cNvSpPr/>
          <p:nvPr/>
        </p:nvSpPr>
        <p:spPr>
          <a:xfrm>
            <a:off x="-54769" y="3838947"/>
            <a:ext cx="5105400" cy="5238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878E5E8-100C-4189-945A-7D2DA643B481}"/>
              </a:ext>
            </a:extLst>
          </p:cNvPr>
          <p:cNvSpPr/>
          <p:nvPr/>
        </p:nvSpPr>
        <p:spPr>
          <a:xfrm>
            <a:off x="42862" y="4257068"/>
            <a:ext cx="4991100" cy="59985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16D2ECE-B466-41C4-9F59-961CB6A779B2}"/>
              </a:ext>
            </a:extLst>
          </p:cNvPr>
          <p:cNvSpPr/>
          <p:nvPr/>
        </p:nvSpPr>
        <p:spPr>
          <a:xfrm>
            <a:off x="0" y="4791000"/>
            <a:ext cx="5105400" cy="5238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314AB3-EDEE-4046-AB5C-3110AF61E107}"/>
              </a:ext>
            </a:extLst>
          </p:cNvPr>
          <p:cNvSpPr/>
          <p:nvPr/>
        </p:nvSpPr>
        <p:spPr>
          <a:xfrm>
            <a:off x="42862" y="5158074"/>
            <a:ext cx="5105400" cy="5238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2762D2-99C2-473F-8B92-25B8A0BF0D61}"/>
              </a:ext>
            </a:extLst>
          </p:cNvPr>
          <p:cNvSpPr/>
          <p:nvPr/>
        </p:nvSpPr>
        <p:spPr>
          <a:xfrm>
            <a:off x="21431" y="5635834"/>
            <a:ext cx="5105400" cy="5238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5568FF-757E-4327-A269-F10E9FB5B3E2}"/>
              </a:ext>
            </a:extLst>
          </p:cNvPr>
          <p:cNvSpPr txBox="1"/>
          <p:nvPr/>
        </p:nvSpPr>
        <p:spPr>
          <a:xfrm>
            <a:off x="1062038" y="1602284"/>
            <a:ext cx="3971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>
                <a:latin typeface="NikoshBAN" panose="02000000000000000000" pitchFamily="2" charset="0"/>
                <a:cs typeface="NikoshBAN" panose="02000000000000000000" pitchFamily="2" charset="0"/>
              </a:rPr>
              <a:t>করিতে  পারি না কাজ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9B84DF-9514-4F70-9F79-5231DE52974A}"/>
              </a:ext>
            </a:extLst>
          </p:cNvPr>
          <p:cNvSpPr txBox="1"/>
          <p:nvPr/>
        </p:nvSpPr>
        <p:spPr>
          <a:xfrm>
            <a:off x="-109538" y="1971616"/>
            <a:ext cx="4376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সদা ভয়,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সদা লাজ</a:t>
            </a:r>
            <a:endParaRPr lang="en-US" sz="1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7DBD217-BBEC-4F04-9948-CB7870391E5F}"/>
              </a:ext>
            </a:extLst>
          </p:cNvPr>
          <p:cNvSpPr txBox="1"/>
          <p:nvPr/>
        </p:nvSpPr>
        <p:spPr>
          <a:xfrm>
            <a:off x="914400" y="2434757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সংশয়ে সংকল্প সদা টলে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39E9588-1C8B-4640-96C2-919109BF6022}"/>
              </a:ext>
            </a:extLst>
          </p:cNvPr>
          <p:cNvSpPr txBox="1"/>
          <p:nvPr/>
        </p:nvSpPr>
        <p:spPr>
          <a:xfrm>
            <a:off x="914400" y="2897898"/>
            <a:ext cx="3657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পাছে লোকে কিছু বলে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43EFEFC-7EE8-4D27-8475-B5D366CEC594}"/>
              </a:ext>
            </a:extLst>
          </p:cNvPr>
          <p:cNvSpPr txBox="1"/>
          <p:nvPr/>
        </p:nvSpPr>
        <p:spPr>
          <a:xfrm>
            <a:off x="914400" y="3391105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আড়ালে আড়ালে থাকি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66D9184-51BB-4B3E-A1B2-C887B2D1926F}"/>
              </a:ext>
            </a:extLst>
          </p:cNvPr>
          <p:cNvSpPr txBox="1"/>
          <p:nvPr/>
        </p:nvSpPr>
        <p:spPr>
          <a:xfrm>
            <a:off x="-401240" y="3855157"/>
            <a:ext cx="4879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নিরবে আপনা ঢাকি,</a:t>
            </a:r>
            <a:endParaRPr lang="en-US" sz="1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B37DC50-8523-4C8D-8668-6365145B59A2}"/>
              </a:ext>
            </a:extLst>
          </p:cNvPr>
          <p:cNvSpPr txBox="1"/>
          <p:nvPr/>
        </p:nvSpPr>
        <p:spPr>
          <a:xfrm>
            <a:off x="-966785" y="4339016"/>
            <a:ext cx="6093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সম্মুখে চরণ নাহি চলে,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4C6D68A-3535-4041-BC7B-CC3A5C3476B7}"/>
              </a:ext>
            </a:extLst>
          </p:cNvPr>
          <p:cNvSpPr txBox="1"/>
          <p:nvPr/>
        </p:nvSpPr>
        <p:spPr>
          <a:xfrm>
            <a:off x="304800" y="4852808"/>
            <a:ext cx="3605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পাছে লোকে কিছু বলে।</a:t>
            </a:r>
            <a:endParaRPr lang="en-US" sz="1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3BAFC02-E694-47C0-9FF3-85F6DD50A875}"/>
              </a:ext>
            </a:extLst>
          </p:cNvPr>
          <p:cNvSpPr txBox="1"/>
          <p:nvPr/>
        </p:nvSpPr>
        <p:spPr>
          <a:xfrm>
            <a:off x="814387" y="5220854"/>
            <a:ext cx="3302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হৃদয়ে বুদবুদ মতো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4F59909-FD43-4198-B3CC-A47EEC68B826}"/>
              </a:ext>
            </a:extLst>
          </p:cNvPr>
          <p:cNvSpPr txBox="1"/>
          <p:nvPr/>
        </p:nvSpPr>
        <p:spPr>
          <a:xfrm>
            <a:off x="-401240" y="5737474"/>
            <a:ext cx="46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উঠে শুভ্র চিন্তা কত,</a:t>
            </a:r>
            <a:endParaRPr lang="en-US" sz="1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7FB0EB3-82B7-4376-934A-7725671F99C5}"/>
              </a:ext>
            </a:extLst>
          </p:cNvPr>
          <p:cNvSpPr/>
          <p:nvPr/>
        </p:nvSpPr>
        <p:spPr>
          <a:xfrm>
            <a:off x="-14288" y="6081783"/>
            <a:ext cx="5105400" cy="5238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2093F60-5CF6-4E6B-9665-589EEB39A6B3}"/>
              </a:ext>
            </a:extLst>
          </p:cNvPr>
          <p:cNvSpPr/>
          <p:nvPr/>
        </p:nvSpPr>
        <p:spPr>
          <a:xfrm>
            <a:off x="50005" y="6527732"/>
            <a:ext cx="3860008" cy="5238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পাছে লোকে কিছু বলে</a:t>
            </a:r>
            <a:endParaRPr lang="en-US" sz="1800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6EFC65E-68FC-4C58-9ECF-C8AA3AE4F575}"/>
              </a:ext>
            </a:extLst>
          </p:cNvPr>
          <p:cNvSpPr txBox="1"/>
          <p:nvPr/>
        </p:nvSpPr>
        <p:spPr>
          <a:xfrm>
            <a:off x="-109538" y="6159686"/>
            <a:ext cx="4226721" cy="382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মিশে যায়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হৃদয়ের</a:t>
            </a:r>
            <a:r>
              <a:rPr lang="bn-BD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তলে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70C6AB6-2145-4A07-BCE6-E5B8729100E4}"/>
              </a:ext>
            </a:extLst>
          </p:cNvPr>
          <p:cNvSpPr txBox="1"/>
          <p:nvPr/>
        </p:nvSpPr>
        <p:spPr>
          <a:xfrm>
            <a:off x="3505200" y="1021845"/>
            <a:ext cx="2082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কামিনী</a:t>
            </a:r>
            <a:r>
              <a:rPr lang="en-US" sz="2000" b="1" dirty="0"/>
              <a:t> </a:t>
            </a:r>
            <a:r>
              <a:rPr lang="en-US" sz="2000" b="1" dirty="0" err="1"/>
              <a:t>রায়</a:t>
            </a:r>
            <a:r>
              <a:rPr lang="en-US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7632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517</Words>
  <Application>Microsoft Office PowerPoint</Application>
  <PresentationFormat>On-screen Show (4:3)</PresentationFormat>
  <Paragraphs>133</Paragraphs>
  <Slides>23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 TECHNOLOGY</dc:creator>
  <cp:lastModifiedBy>thanvin antor</cp:lastModifiedBy>
  <cp:revision>60</cp:revision>
  <dcterms:created xsi:type="dcterms:W3CDTF">2021-06-02T09:09:51Z</dcterms:created>
  <dcterms:modified xsi:type="dcterms:W3CDTF">2021-06-05T09:02:22Z</dcterms:modified>
</cp:coreProperties>
</file>