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87" r:id="rId4"/>
    <p:sldId id="293" r:id="rId5"/>
    <p:sldId id="295" r:id="rId6"/>
    <p:sldId id="289" r:id="rId7"/>
    <p:sldId id="292" r:id="rId8"/>
    <p:sldId id="290" r:id="rId9"/>
    <p:sldId id="291" r:id="rId10"/>
    <p:sldId id="288" r:id="rId11"/>
    <p:sldId id="296" r:id="rId12"/>
    <p:sldId id="262" r:id="rId13"/>
    <p:sldId id="301" r:id="rId14"/>
    <p:sldId id="302" r:id="rId15"/>
    <p:sldId id="297" r:id="rId16"/>
    <p:sldId id="303" r:id="rId17"/>
    <p:sldId id="304" r:id="rId18"/>
    <p:sldId id="305" r:id="rId19"/>
    <p:sldId id="298" r:id="rId20"/>
    <p:sldId id="306" r:id="rId21"/>
    <p:sldId id="307" r:id="rId22"/>
    <p:sldId id="284" r:id="rId23"/>
    <p:sldId id="299" r:id="rId24"/>
    <p:sldId id="308" r:id="rId25"/>
    <p:sldId id="309" r:id="rId26"/>
    <p:sldId id="310" r:id="rId27"/>
    <p:sldId id="311" r:id="rId28"/>
    <p:sldId id="286" r:id="rId29"/>
    <p:sldId id="313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0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8AD83-6948-46EC-A77B-2614AC2A447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1B270-594E-4906-8786-9B0E86426444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পড়বে</a:t>
          </a:r>
          <a:endParaRPr lang="en-US" sz="40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6E08FD-8246-4305-8A3A-148223C35792}" type="parTrans" cxnId="{791A5404-5145-41A5-8529-B277DFFFFD10}">
      <dgm:prSet/>
      <dgm:spPr/>
      <dgm:t>
        <a:bodyPr/>
        <a:lstStyle/>
        <a:p>
          <a:endParaRPr lang="en-US"/>
        </a:p>
      </dgm:t>
    </dgm:pt>
    <dgm:pt modelId="{680FC6A4-316B-4B4A-93BF-814DD2E71DA2}" type="sibTrans" cxnId="{791A5404-5145-41A5-8529-B277DFFFFD10}">
      <dgm:prSet/>
      <dgm:spPr/>
      <dgm:t>
        <a:bodyPr/>
        <a:lstStyle/>
        <a:p>
          <a:endParaRPr lang="en-US"/>
        </a:p>
      </dgm:t>
    </dgm:pt>
    <dgm:pt modelId="{270C5FDE-DDA2-44F0-B422-3AC0605D661F}">
      <dgm:prSet phldrT="[Text]" custT="1"/>
      <dgm:spPr/>
      <dgm:t>
        <a:bodyPr/>
        <a:lstStyle/>
        <a:p>
          <a:r>
            <a: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</a:p>
        <a:p>
          <a:r>
            <a: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sz="4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D634B7-7B4D-4C06-B2BC-0AC0B264EB7B}" type="parTrans" cxnId="{627B77A4-CA59-4EE0-AFAA-5B3377A0379F}">
      <dgm:prSet/>
      <dgm:spPr/>
      <dgm:t>
        <a:bodyPr/>
        <a:lstStyle/>
        <a:p>
          <a:endParaRPr lang="en-US"/>
        </a:p>
      </dgm:t>
    </dgm:pt>
    <dgm:pt modelId="{DEA2DA77-0670-45F1-B291-39F24692F25D}" type="sibTrans" cxnId="{627B77A4-CA59-4EE0-AFAA-5B3377A0379F}">
      <dgm:prSet/>
      <dgm:spPr/>
      <dgm:t>
        <a:bodyPr/>
        <a:lstStyle/>
        <a:p>
          <a:endParaRPr lang="en-US"/>
        </a:p>
      </dgm:t>
    </dgm:pt>
    <dgm:pt modelId="{FED7DADB-4CDD-45F7-ACD9-3B71B6CC6989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সবুজ</a:t>
          </a:r>
        </a:p>
        <a:p>
          <a:r>
            <a:rPr lang="bn-BD" sz="40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4000" dirty="0">
            <a:solidFill>
              <a:schemeClr val="accent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9E7A2D-CCE5-4F64-8BB7-8CAEA3514778}" type="parTrans" cxnId="{DFD5F781-11D5-49E8-8347-5F9E409B19AE}">
      <dgm:prSet/>
      <dgm:spPr/>
      <dgm:t>
        <a:bodyPr/>
        <a:lstStyle/>
        <a:p>
          <a:endParaRPr lang="en-US"/>
        </a:p>
      </dgm:t>
    </dgm:pt>
    <dgm:pt modelId="{DEE8E00D-E61D-4EF6-9120-4F7EF2416A87}" type="sibTrans" cxnId="{DFD5F781-11D5-49E8-8347-5F9E409B19AE}">
      <dgm:prSet/>
      <dgm:spPr/>
      <dgm:t>
        <a:bodyPr/>
        <a:lstStyle/>
        <a:p>
          <a:endParaRPr lang="en-US"/>
        </a:p>
      </dgm:t>
    </dgm:pt>
    <dgm:pt modelId="{F4D963F9-147F-47E6-81D5-BF08AA728FEB}">
      <dgm:prSet phldrT="[Text]" custT="1"/>
      <dgm:spPr/>
      <dgm:t>
        <a:bodyPr/>
        <a:lstStyle/>
        <a:p>
          <a:r>
            <a:rPr lang="bn-BD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</a:p>
        <a:p>
          <a:r>
            <a:rPr lang="bn-BD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sz="4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9FD389-B53C-4AC7-9BC1-CF5106789F75}" type="parTrans" cxnId="{6838AA4F-47ED-4DD5-85B8-2D098092F9B5}">
      <dgm:prSet/>
      <dgm:spPr/>
      <dgm:t>
        <a:bodyPr/>
        <a:lstStyle/>
        <a:p>
          <a:endParaRPr lang="en-US"/>
        </a:p>
      </dgm:t>
    </dgm:pt>
    <dgm:pt modelId="{6575852D-331B-4B2B-8FA2-CD42C99C3AA3}" type="sibTrans" cxnId="{6838AA4F-47ED-4DD5-85B8-2D098092F9B5}">
      <dgm:prSet/>
      <dgm:spPr/>
      <dgm:t>
        <a:bodyPr/>
        <a:lstStyle/>
        <a:p>
          <a:endParaRPr lang="en-US"/>
        </a:p>
      </dgm:t>
    </dgm:pt>
    <dgm:pt modelId="{7824EB6E-1EAF-45F9-AF7E-3BD0AD976244}">
      <dgm:prSet phldrT="[Text]" custT="1"/>
      <dgm:spPr/>
      <dgm:t>
        <a:bodyPr/>
        <a:lstStyle/>
        <a:p>
          <a:r>
            <a:rPr lang="bn-BD" sz="40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গোলাপী </a:t>
          </a:r>
        </a:p>
        <a:p>
          <a:r>
            <a:rPr lang="bn-BD" sz="40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sz="40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B10A0C-9F6F-4876-8391-F34DD41A3EB9}" type="parTrans" cxnId="{677CA2FF-A4B7-45EA-A7CC-8A47724C4F2A}">
      <dgm:prSet/>
      <dgm:spPr/>
      <dgm:t>
        <a:bodyPr/>
        <a:lstStyle/>
        <a:p>
          <a:endParaRPr lang="en-US"/>
        </a:p>
      </dgm:t>
    </dgm:pt>
    <dgm:pt modelId="{418FD1CE-F1CC-43DB-8CB5-94FDFD74FEE9}" type="sibTrans" cxnId="{677CA2FF-A4B7-45EA-A7CC-8A47724C4F2A}">
      <dgm:prSet/>
      <dgm:spPr/>
      <dgm:t>
        <a:bodyPr/>
        <a:lstStyle/>
        <a:p>
          <a:endParaRPr lang="en-US"/>
        </a:p>
      </dgm:t>
    </dgm:pt>
    <dgm:pt modelId="{020E0CBD-661E-4AD6-9859-4225A104ACF7}" type="pres">
      <dgm:prSet presAssocID="{3478AD83-6948-46EC-A77B-2614AC2A44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78B2F9-1240-4845-9678-68407D692023}" type="pres">
      <dgm:prSet presAssocID="{A041B270-594E-4906-8786-9B0E86426444}" presName="centerShape" presStyleLbl="node0" presStyleIdx="0" presStyleCnt="1" custScaleX="134899" custScaleY="131157"/>
      <dgm:spPr/>
      <dgm:t>
        <a:bodyPr/>
        <a:lstStyle/>
        <a:p>
          <a:endParaRPr lang="en-US"/>
        </a:p>
      </dgm:t>
    </dgm:pt>
    <dgm:pt modelId="{AE7794AA-6C6C-47D6-B204-D292E08B2D02}" type="pres">
      <dgm:prSet presAssocID="{DCD634B7-7B4D-4C06-B2BC-0AC0B264EB7B}" presName="Name9" presStyleLbl="parChTrans1D2" presStyleIdx="0" presStyleCnt="4"/>
      <dgm:spPr/>
      <dgm:t>
        <a:bodyPr/>
        <a:lstStyle/>
        <a:p>
          <a:endParaRPr lang="en-US"/>
        </a:p>
      </dgm:t>
    </dgm:pt>
    <dgm:pt modelId="{9F2DEE32-DAF8-4D83-A3BE-FDF651319692}" type="pres">
      <dgm:prSet presAssocID="{DCD634B7-7B4D-4C06-B2BC-0AC0B264EB7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A3DD750-1BA3-4140-A476-4058A1AD6CE7}" type="pres">
      <dgm:prSet presAssocID="{270C5FDE-DDA2-44F0-B422-3AC0605D661F}" presName="node" presStyleLbl="node1" presStyleIdx="0" presStyleCnt="4" custScaleX="176914" custScaleY="125111" custRadScaleRad="103276" custRadScaleInc="-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8FC5E-D331-40C3-8EDF-87F0B07306A7}" type="pres">
      <dgm:prSet presAssocID="{259E7A2D-CCE5-4F64-8BB7-8CAEA3514778}" presName="Name9" presStyleLbl="parChTrans1D2" presStyleIdx="1" presStyleCnt="4"/>
      <dgm:spPr/>
      <dgm:t>
        <a:bodyPr/>
        <a:lstStyle/>
        <a:p>
          <a:endParaRPr lang="en-US"/>
        </a:p>
      </dgm:t>
    </dgm:pt>
    <dgm:pt modelId="{75283EE1-1544-488E-B6A7-BBD6515DB87F}" type="pres">
      <dgm:prSet presAssocID="{259E7A2D-CCE5-4F64-8BB7-8CAEA351477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E2FB3C9-DFA5-4467-AEED-3DDC5B4AAB0A}" type="pres">
      <dgm:prSet presAssocID="{FED7DADB-4CDD-45F7-ACD9-3B71B6CC6989}" presName="node" presStyleLbl="node1" presStyleIdx="1" presStyleCnt="4" custScaleX="166875" custScaleY="132907" custRadScaleRad="116886" custRadScaleInc="-4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D7DBB-6CDD-4CDB-BE20-4F9CB0835C03}" type="pres">
      <dgm:prSet presAssocID="{EC9FD389-B53C-4AC7-9BC1-CF5106789F75}" presName="Name9" presStyleLbl="parChTrans1D2" presStyleIdx="2" presStyleCnt="4"/>
      <dgm:spPr/>
      <dgm:t>
        <a:bodyPr/>
        <a:lstStyle/>
        <a:p>
          <a:endParaRPr lang="en-US"/>
        </a:p>
      </dgm:t>
    </dgm:pt>
    <dgm:pt modelId="{4C0C0037-7FBF-4FFB-B4BD-D284266D371F}" type="pres">
      <dgm:prSet presAssocID="{EC9FD389-B53C-4AC7-9BC1-CF5106789F7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8469D72-F517-42AA-95BE-56706EDD1EAF}" type="pres">
      <dgm:prSet presAssocID="{F4D963F9-147F-47E6-81D5-BF08AA728FEB}" presName="node" presStyleLbl="node1" presStyleIdx="2" presStyleCnt="4" custScaleX="171661" custScaleY="129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79AFE-D793-45F1-B012-0FF50C74CE92}" type="pres">
      <dgm:prSet presAssocID="{A1B10A0C-9F6F-4876-8391-F34DD41A3EB9}" presName="Name9" presStyleLbl="parChTrans1D2" presStyleIdx="3" presStyleCnt="4"/>
      <dgm:spPr/>
      <dgm:t>
        <a:bodyPr/>
        <a:lstStyle/>
        <a:p>
          <a:endParaRPr lang="en-US"/>
        </a:p>
      </dgm:t>
    </dgm:pt>
    <dgm:pt modelId="{54E1F1D9-BBF7-45B5-A684-88C440409A78}" type="pres">
      <dgm:prSet presAssocID="{A1B10A0C-9F6F-4876-8391-F34DD41A3EB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7214522-3AF1-4C09-A993-C7F9FD44FB2C}" type="pres">
      <dgm:prSet presAssocID="{7824EB6E-1EAF-45F9-AF7E-3BD0AD976244}" presName="node" presStyleLbl="node1" presStyleIdx="3" presStyleCnt="4" custScaleX="167833" custScaleY="133932" custRadScaleRad="114199" custRadScaleInc="4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BBC36A-4573-4B32-B739-D605EB7CFADD}" type="presOf" srcId="{A1B10A0C-9F6F-4876-8391-F34DD41A3EB9}" destId="{54E1F1D9-BBF7-45B5-A684-88C440409A78}" srcOrd="1" destOrd="0" presId="urn:microsoft.com/office/officeart/2005/8/layout/radial1"/>
    <dgm:cxn modelId="{70FB2DF4-A27B-4D29-844E-F683B0B92B08}" type="presOf" srcId="{F4D963F9-147F-47E6-81D5-BF08AA728FEB}" destId="{E8469D72-F517-42AA-95BE-56706EDD1EAF}" srcOrd="0" destOrd="0" presId="urn:microsoft.com/office/officeart/2005/8/layout/radial1"/>
    <dgm:cxn modelId="{791A5404-5145-41A5-8529-B277DFFFFD10}" srcId="{3478AD83-6948-46EC-A77B-2614AC2A4470}" destId="{A041B270-594E-4906-8786-9B0E86426444}" srcOrd="0" destOrd="0" parTransId="{106E08FD-8246-4305-8A3A-148223C35792}" sibTransId="{680FC6A4-316B-4B4A-93BF-814DD2E71DA2}"/>
    <dgm:cxn modelId="{554A0231-88D8-48C9-A03F-A1E571FA6CC1}" type="presOf" srcId="{DCD634B7-7B4D-4C06-B2BC-0AC0B264EB7B}" destId="{AE7794AA-6C6C-47D6-B204-D292E08B2D02}" srcOrd="0" destOrd="0" presId="urn:microsoft.com/office/officeart/2005/8/layout/radial1"/>
    <dgm:cxn modelId="{0874007B-6BA8-4FE6-BCAC-B223593A117B}" type="presOf" srcId="{A041B270-594E-4906-8786-9B0E86426444}" destId="{5578B2F9-1240-4845-9678-68407D692023}" srcOrd="0" destOrd="0" presId="urn:microsoft.com/office/officeart/2005/8/layout/radial1"/>
    <dgm:cxn modelId="{53A1630F-5DF2-4F90-B9AF-112B526E25F0}" type="presOf" srcId="{259E7A2D-CCE5-4F64-8BB7-8CAEA3514778}" destId="{75283EE1-1544-488E-B6A7-BBD6515DB87F}" srcOrd="1" destOrd="0" presId="urn:microsoft.com/office/officeart/2005/8/layout/radial1"/>
    <dgm:cxn modelId="{D9E2492D-8572-4309-B5AC-5B75165528D2}" type="presOf" srcId="{7824EB6E-1EAF-45F9-AF7E-3BD0AD976244}" destId="{87214522-3AF1-4C09-A993-C7F9FD44FB2C}" srcOrd="0" destOrd="0" presId="urn:microsoft.com/office/officeart/2005/8/layout/radial1"/>
    <dgm:cxn modelId="{0A2C66D3-B089-4878-ADF4-0B1CBAB36461}" type="presOf" srcId="{270C5FDE-DDA2-44F0-B422-3AC0605D661F}" destId="{5A3DD750-1BA3-4140-A476-4058A1AD6CE7}" srcOrd="0" destOrd="0" presId="urn:microsoft.com/office/officeart/2005/8/layout/radial1"/>
    <dgm:cxn modelId="{29316286-9F90-43B5-BA15-98A17A81754F}" type="presOf" srcId="{FED7DADB-4CDD-45F7-ACD9-3B71B6CC6989}" destId="{5E2FB3C9-DFA5-4467-AEED-3DDC5B4AAB0A}" srcOrd="0" destOrd="0" presId="urn:microsoft.com/office/officeart/2005/8/layout/radial1"/>
    <dgm:cxn modelId="{627B77A4-CA59-4EE0-AFAA-5B3377A0379F}" srcId="{A041B270-594E-4906-8786-9B0E86426444}" destId="{270C5FDE-DDA2-44F0-B422-3AC0605D661F}" srcOrd="0" destOrd="0" parTransId="{DCD634B7-7B4D-4C06-B2BC-0AC0B264EB7B}" sibTransId="{DEA2DA77-0670-45F1-B291-39F24692F25D}"/>
    <dgm:cxn modelId="{75BDE2E3-FE10-4972-B9E2-A4FF14A39362}" type="presOf" srcId="{DCD634B7-7B4D-4C06-B2BC-0AC0B264EB7B}" destId="{9F2DEE32-DAF8-4D83-A3BE-FDF651319692}" srcOrd="1" destOrd="0" presId="urn:microsoft.com/office/officeart/2005/8/layout/radial1"/>
    <dgm:cxn modelId="{354E97E2-406B-40B0-AEDF-C06989AA254A}" type="presOf" srcId="{EC9FD389-B53C-4AC7-9BC1-CF5106789F75}" destId="{6B9D7DBB-6CDD-4CDB-BE20-4F9CB0835C03}" srcOrd="0" destOrd="0" presId="urn:microsoft.com/office/officeart/2005/8/layout/radial1"/>
    <dgm:cxn modelId="{B38171B5-5CE3-4A04-84C5-6867FFB8F32D}" type="presOf" srcId="{259E7A2D-CCE5-4F64-8BB7-8CAEA3514778}" destId="{2DB8FC5E-D331-40C3-8EDF-87F0B07306A7}" srcOrd="0" destOrd="0" presId="urn:microsoft.com/office/officeart/2005/8/layout/radial1"/>
    <dgm:cxn modelId="{60017755-C737-4AB2-8751-BC8BEDD58CEB}" type="presOf" srcId="{3478AD83-6948-46EC-A77B-2614AC2A4470}" destId="{020E0CBD-661E-4AD6-9859-4225A104ACF7}" srcOrd="0" destOrd="0" presId="urn:microsoft.com/office/officeart/2005/8/layout/radial1"/>
    <dgm:cxn modelId="{2C6313F1-76F2-4DF2-A56A-92ADB52C5E5C}" type="presOf" srcId="{A1B10A0C-9F6F-4876-8391-F34DD41A3EB9}" destId="{B9579AFE-D793-45F1-B012-0FF50C74CE92}" srcOrd="0" destOrd="0" presId="urn:microsoft.com/office/officeart/2005/8/layout/radial1"/>
    <dgm:cxn modelId="{677CA2FF-A4B7-45EA-A7CC-8A47724C4F2A}" srcId="{A041B270-594E-4906-8786-9B0E86426444}" destId="{7824EB6E-1EAF-45F9-AF7E-3BD0AD976244}" srcOrd="3" destOrd="0" parTransId="{A1B10A0C-9F6F-4876-8391-F34DD41A3EB9}" sibTransId="{418FD1CE-F1CC-43DB-8CB5-94FDFD74FEE9}"/>
    <dgm:cxn modelId="{6838AA4F-47ED-4DD5-85B8-2D098092F9B5}" srcId="{A041B270-594E-4906-8786-9B0E86426444}" destId="{F4D963F9-147F-47E6-81D5-BF08AA728FEB}" srcOrd="2" destOrd="0" parTransId="{EC9FD389-B53C-4AC7-9BC1-CF5106789F75}" sibTransId="{6575852D-331B-4B2B-8FA2-CD42C99C3AA3}"/>
    <dgm:cxn modelId="{C096B98A-AC72-4A0B-918A-C87A348222D7}" type="presOf" srcId="{EC9FD389-B53C-4AC7-9BC1-CF5106789F75}" destId="{4C0C0037-7FBF-4FFB-B4BD-D284266D371F}" srcOrd="1" destOrd="0" presId="urn:microsoft.com/office/officeart/2005/8/layout/radial1"/>
    <dgm:cxn modelId="{DFD5F781-11D5-49E8-8347-5F9E409B19AE}" srcId="{A041B270-594E-4906-8786-9B0E86426444}" destId="{FED7DADB-4CDD-45F7-ACD9-3B71B6CC6989}" srcOrd="1" destOrd="0" parTransId="{259E7A2D-CCE5-4F64-8BB7-8CAEA3514778}" sibTransId="{DEE8E00D-E61D-4EF6-9120-4F7EF2416A87}"/>
    <dgm:cxn modelId="{A2497482-E076-4DEA-A07D-48F40877F754}" type="presParOf" srcId="{020E0CBD-661E-4AD6-9859-4225A104ACF7}" destId="{5578B2F9-1240-4845-9678-68407D692023}" srcOrd="0" destOrd="0" presId="urn:microsoft.com/office/officeart/2005/8/layout/radial1"/>
    <dgm:cxn modelId="{2455476D-2344-4DBB-9347-53B52A9E63C8}" type="presParOf" srcId="{020E0CBD-661E-4AD6-9859-4225A104ACF7}" destId="{AE7794AA-6C6C-47D6-B204-D292E08B2D02}" srcOrd="1" destOrd="0" presId="urn:microsoft.com/office/officeart/2005/8/layout/radial1"/>
    <dgm:cxn modelId="{0311D38F-5DB8-491C-8FEB-AD952B390EFF}" type="presParOf" srcId="{AE7794AA-6C6C-47D6-B204-D292E08B2D02}" destId="{9F2DEE32-DAF8-4D83-A3BE-FDF651319692}" srcOrd="0" destOrd="0" presId="urn:microsoft.com/office/officeart/2005/8/layout/radial1"/>
    <dgm:cxn modelId="{74A61C1A-86F5-4055-B46D-2037000A976D}" type="presParOf" srcId="{020E0CBD-661E-4AD6-9859-4225A104ACF7}" destId="{5A3DD750-1BA3-4140-A476-4058A1AD6CE7}" srcOrd="2" destOrd="0" presId="urn:microsoft.com/office/officeart/2005/8/layout/radial1"/>
    <dgm:cxn modelId="{8EF908FE-E85D-4521-AB4D-77ABB1CA7D7A}" type="presParOf" srcId="{020E0CBD-661E-4AD6-9859-4225A104ACF7}" destId="{2DB8FC5E-D331-40C3-8EDF-87F0B07306A7}" srcOrd="3" destOrd="0" presId="urn:microsoft.com/office/officeart/2005/8/layout/radial1"/>
    <dgm:cxn modelId="{5B431018-5BB0-484A-BEB7-485630D2BE97}" type="presParOf" srcId="{2DB8FC5E-D331-40C3-8EDF-87F0B07306A7}" destId="{75283EE1-1544-488E-B6A7-BBD6515DB87F}" srcOrd="0" destOrd="0" presId="urn:microsoft.com/office/officeart/2005/8/layout/radial1"/>
    <dgm:cxn modelId="{1D230D3F-1453-4E23-BAD5-5CD5FCAB5E26}" type="presParOf" srcId="{020E0CBD-661E-4AD6-9859-4225A104ACF7}" destId="{5E2FB3C9-DFA5-4467-AEED-3DDC5B4AAB0A}" srcOrd="4" destOrd="0" presId="urn:microsoft.com/office/officeart/2005/8/layout/radial1"/>
    <dgm:cxn modelId="{218DAF94-5BF7-4B35-A40C-DD14382555EF}" type="presParOf" srcId="{020E0CBD-661E-4AD6-9859-4225A104ACF7}" destId="{6B9D7DBB-6CDD-4CDB-BE20-4F9CB0835C03}" srcOrd="5" destOrd="0" presId="urn:microsoft.com/office/officeart/2005/8/layout/radial1"/>
    <dgm:cxn modelId="{EFAFBF00-EC26-4BF1-851C-0CAF6E8DB41C}" type="presParOf" srcId="{6B9D7DBB-6CDD-4CDB-BE20-4F9CB0835C03}" destId="{4C0C0037-7FBF-4FFB-B4BD-D284266D371F}" srcOrd="0" destOrd="0" presId="urn:microsoft.com/office/officeart/2005/8/layout/radial1"/>
    <dgm:cxn modelId="{9A0724FF-75EB-4122-ADD6-67BCF13FD871}" type="presParOf" srcId="{020E0CBD-661E-4AD6-9859-4225A104ACF7}" destId="{E8469D72-F517-42AA-95BE-56706EDD1EAF}" srcOrd="6" destOrd="0" presId="urn:microsoft.com/office/officeart/2005/8/layout/radial1"/>
    <dgm:cxn modelId="{15EEBC01-E7CE-4EF1-8ACA-CBFD49FB4ACE}" type="presParOf" srcId="{020E0CBD-661E-4AD6-9859-4225A104ACF7}" destId="{B9579AFE-D793-45F1-B012-0FF50C74CE92}" srcOrd="7" destOrd="0" presId="urn:microsoft.com/office/officeart/2005/8/layout/radial1"/>
    <dgm:cxn modelId="{B77BD0A5-21AC-4DC1-B354-895DBBE5B8E0}" type="presParOf" srcId="{B9579AFE-D793-45F1-B012-0FF50C74CE92}" destId="{54E1F1D9-BBF7-45B5-A684-88C440409A78}" srcOrd="0" destOrd="0" presId="urn:microsoft.com/office/officeart/2005/8/layout/radial1"/>
    <dgm:cxn modelId="{119F90E3-1AF9-4275-9D98-F20EA9ABDC7A}" type="presParOf" srcId="{020E0CBD-661E-4AD6-9859-4225A104ACF7}" destId="{87214522-3AF1-4C09-A993-C7F9FD44FB2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8B2F9-1240-4845-9678-68407D692023}">
      <dsp:nvSpPr>
        <dsp:cNvPr id="0" name=""/>
        <dsp:cNvSpPr/>
      </dsp:nvSpPr>
      <dsp:spPr>
        <a:xfrm>
          <a:off x="3060954" y="1715992"/>
          <a:ext cx="2013239" cy="1957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4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4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পড়বে</a:t>
          </a:r>
          <a:endParaRPr lang="en-US" sz="40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5786" y="2002646"/>
        <a:ext cx="1423575" cy="1384085"/>
      </dsp:txXfrm>
    </dsp:sp>
    <dsp:sp modelId="{AE7794AA-6C6C-47D6-B204-D292E08B2D02}">
      <dsp:nvSpPr>
        <dsp:cNvPr id="0" name=""/>
        <dsp:cNvSpPr/>
      </dsp:nvSpPr>
      <dsp:spPr>
        <a:xfrm rot="16107596">
          <a:off x="4024887" y="1683853"/>
          <a:ext cx="3190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1907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40043" y="1699580"/>
        <a:ext cx="1595" cy="1595"/>
      </dsp:txXfrm>
    </dsp:sp>
    <dsp:sp modelId="{5A3DD750-1BA3-4140-A476-4058A1AD6CE7}">
      <dsp:nvSpPr>
        <dsp:cNvPr id="0" name=""/>
        <dsp:cNvSpPr/>
      </dsp:nvSpPr>
      <dsp:spPr>
        <a:xfrm>
          <a:off x="2695180" y="-182563"/>
          <a:ext cx="2640273" cy="1867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sz="4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1839" y="90877"/>
        <a:ext cx="1866955" cy="1320282"/>
      </dsp:txXfrm>
    </dsp:sp>
    <dsp:sp modelId="{2DB8FC5E-D331-40C3-8EDF-87F0B07306A7}">
      <dsp:nvSpPr>
        <dsp:cNvPr id="0" name=""/>
        <dsp:cNvSpPr/>
      </dsp:nvSpPr>
      <dsp:spPr>
        <a:xfrm rot="21469806">
          <a:off x="5073423" y="2639662"/>
          <a:ext cx="2059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0590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3203" y="2655672"/>
        <a:ext cx="1029" cy="1029"/>
      </dsp:txXfrm>
    </dsp:sp>
    <dsp:sp modelId="{5E2FB3C9-DFA5-4467-AEED-3DDC5B4AAB0A}">
      <dsp:nvSpPr>
        <dsp:cNvPr id="0" name=""/>
        <dsp:cNvSpPr/>
      </dsp:nvSpPr>
      <dsp:spPr>
        <a:xfrm>
          <a:off x="5092599" y="1616914"/>
          <a:ext cx="2490450" cy="1983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সবুজ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4000" kern="1200" dirty="0">
            <a:solidFill>
              <a:schemeClr val="accent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57317" y="1907392"/>
        <a:ext cx="1761014" cy="1402554"/>
      </dsp:txXfrm>
    </dsp:sp>
    <dsp:sp modelId="{6B9D7DBB-6CDD-4CDB-BE20-4F9CB0835C03}">
      <dsp:nvSpPr>
        <dsp:cNvPr id="0" name=""/>
        <dsp:cNvSpPr/>
      </dsp:nvSpPr>
      <dsp:spPr>
        <a:xfrm rot="5400000">
          <a:off x="4066521" y="3657913"/>
          <a:ext cx="210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104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7521" y="3674385"/>
        <a:ext cx="105" cy="105"/>
      </dsp:txXfrm>
    </dsp:sp>
    <dsp:sp modelId="{E8469D72-F517-42AA-95BE-56706EDD1EAF}">
      <dsp:nvSpPr>
        <dsp:cNvPr id="0" name=""/>
        <dsp:cNvSpPr/>
      </dsp:nvSpPr>
      <dsp:spPr>
        <a:xfrm>
          <a:off x="2786635" y="3675490"/>
          <a:ext cx="2561877" cy="1925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sz="4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1813" y="3957508"/>
        <a:ext cx="1811521" cy="1361703"/>
      </dsp:txXfrm>
    </dsp:sp>
    <dsp:sp modelId="{B9579AFE-D793-45F1-B012-0FF50C74CE92}">
      <dsp:nvSpPr>
        <dsp:cNvPr id="0" name=""/>
        <dsp:cNvSpPr/>
      </dsp:nvSpPr>
      <dsp:spPr>
        <a:xfrm rot="133272">
          <a:off x="3061740" y="2639902"/>
          <a:ext cx="3876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8760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80151" y="2655458"/>
        <a:ext cx="1938" cy="1938"/>
      </dsp:txXfrm>
    </dsp:sp>
    <dsp:sp modelId="{87214522-3AF1-4C09-A993-C7F9FD44FB2C}">
      <dsp:nvSpPr>
        <dsp:cNvPr id="0" name=""/>
        <dsp:cNvSpPr/>
      </dsp:nvSpPr>
      <dsp:spPr>
        <a:xfrm>
          <a:off x="597214" y="1609257"/>
          <a:ext cx="2504748" cy="1998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গোলাপী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sz="4000" kern="12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4026" y="1901976"/>
        <a:ext cx="1771124" cy="1413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F4EAAA0-92D4-4E27-A34E-C395F8637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DE5B70-6B16-4B02-BB88-DBCE2FFD19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73F6-F341-4712-94DD-99EC08664B09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D2867B-0342-4A89-B954-AA62C0965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4E9069-D296-4BB7-976A-CBB938D36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6D793-4198-4023-AAE6-F4AA266C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69B5B-A78D-45BC-8BB4-FCDAE3E0746D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6D7A9-A242-474F-90AD-364FA641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6D7A9-A242-474F-90AD-364FA64192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EB03-D31A-4DF1-A7B3-331222B32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D191EB-F5A0-4F80-8D87-41568657D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834B7-34E3-43EC-8523-8913A575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D464B5-732C-490D-A063-CD9E360C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41695-5467-4DDC-8319-CEA2AF2B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AB4C63-EB83-424D-92AD-F6BE647E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C2817CA-A815-41A9-87B8-2757E71FC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47BA96-645B-4A19-9C93-96EEF150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4759B-FBC0-40EF-B81B-8BDC93AF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843D20-4AB3-472F-A948-C2776D2D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AA14A0A-EDB2-4CCB-94B4-9B7C2543A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0B2A18-D188-4826-BDCC-5F97262D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CFD162-0E01-494B-8339-7AE66578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15F509-B4EF-4214-A832-FF427217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74139F-D2EB-448B-9731-B34359A8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5C8B13-CD89-43BD-8C47-2B0A460F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DD772A-B570-49D6-945F-BD77BCE0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D839FF-50A5-4FB0-AB59-6586FBFD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8DC339-2FFC-42FE-B1B0-C8E6EC7A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EB356-AE6F-4F32-886B-8C830535F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AE35D5-14D4-4E8B-A05C-90C901C4E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C19EA5-AABB-43FC-AB48-3595B0CD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BBDE93-0C18-4E36-B1E3-D5C97242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8BCC8D-88CD-433A-8887-A71DF0E9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853AB-E78E-4F65-87F4-F4AAFFAA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08F721-1EC1-4151-9586-5E70D406F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CCA1A5-E1FD-4884-AEB3-9B1D492F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AEA030-9393-4B71-AE9D-1A924FE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37F80B-A25D-4B5F-A33E-0BD1A9A9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62060-E6E8-483C-8CE1-9E14B7DB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569535-3C0F-4724-A143-05BACB1B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EBDF26-6235-45D0-BBCF-E6BCE8AE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EB1153-F658-4174-83EC-0B287D6B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DD9B34-F221-4CB2-A4DF-F665D35A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03D4E-0C7B-4C95-BFFE-94A1EA19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0530C1-4A36-4623-8ACD-10937377B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9F4069-A2C6-4419-AD65-E69048F6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E210BA-5FD6-4630-B1AD-4AA5BB13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83249C-DE1E-4E09-AC42-8BFB3F64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4396CC-A3D2-4FA1-AEA4-89B663F9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0D38-C707-4BF6-A732-2A334EA0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A6B8DD-53B7-4A6B-8896-05B9069EB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467DAB-9E2A-4B04-B78C-CEF988127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6FFC0C5-E4CC-4A9F-B25D-0D42A4809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B60FE9-F963-49DE-B6EB-C783C6660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9D5120-F5FE-435C-8C5F-2C05D620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73437C2-257F-427D-B22D-7AE0362E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017762-45D4-4BFB-B79D-9A7AC79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E2B9B2-65E3-4EE1-A01F-6F5C638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B238184-AFAB-4524-825F-F3EB3D05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585351-88EF-4FE4-937A-6AAFCE93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B0F690-2B82-43C8-9583-AEC83C29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3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7CAC3CE-FB8A-42A4-A3FB-7DD73BE0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DBC2DE-2171-4F05-99F9-61E1AF57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C3F6D5C-C727-4060-BA17-D6308982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F8CBD-C337-49B6-91EA-78E9D705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8A0314-FFBB-4F57-BEEB-8A5A7FED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C8B028-AB9B-4D8E-82DC-593E7269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89EB5-7B1C-4B8F-818A-CD8E9957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B99B81-C118-49C4-8DCB-FA1A01D2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E01FE-6C04-481E-8EF7-8E25959B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D17D36-DE30-4937-BE7B-81BBC651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676139-DF3E-4DB2-9EB5-4D73784D0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1CCC97-A2C7-4F9A-A959-136AB683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E6358B-A644-4FC9-A591-B493F76E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62CB86-1FDA-4F09-B793-DD333A51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9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3629A-A80D-461C-8406-C7A6D2F3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30089F-E2FC-4DAF-AB7E-9AE4440A7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BF7B99-1BEF-47AA-81B5-D8A2063E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069F97-56CF-4498-8461-D32A8F9F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896AAC-9A9C-4B66-A207-6395EC3F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67894E-048A-4F5E-AAB2-37321DB3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2B4911-F780-41AB-8B63-C299908A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6A002E-B5A1-42B4-A447-26EA07302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89B699-9BE5-425B-B4D9-7B39556B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8526B0-C052-4EA6-A96F-4329C956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DCE2DE-ECDE-425D-BD1B-69A3588A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6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BAE3A1-4B8E-4601-B7B3-648451DF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31BF03-36E6-4C15-813D-F9D6A4C4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387378-B1F1-47EC-BB21-BCB7A227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FEF5C-DA76-423C-B046-C53A5624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67F86E-2930-48BE-8DC2-D1CF7510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0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D366DF-A3AE-40B9-8E62-D95D07C7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A47E39-2622-41E0-810D-1B4A7408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5ACB2F-E177-4D64-A18A-1FB1920E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CFB5EA-9A24-4FB2-97C3-F00E1E83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EA2F7A-D73F-4E97-86C7-7834AD6C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051F8-3FDE-4043-9D84-7AAA0B79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5EA805-AB5D-4443-AD09-1EFA9BA5E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B0759B-74BB-4E21-A7E4-09141FCE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8ED9F1-01B7-4C15-AF8D-9B1151E3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E8EB78-ED40-4484-8220-D0EBBF21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E9A6A0-4C4E-4E01-86E9-7CB39B5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54168-DECE-4652-9BE0-D8D5CA5C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DB490E-E49B-4212-85B6-2262CBCEA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9EB0FD-0AE8-4124-8CD4-FC4A4983A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23A771-35BF-4996-B328-3A71318E5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EAF88C5-ED75-4EE5-8A8F-50A8A79AE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644261-0F09-4815-8080-0C25D5D6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D734DDD-9D1B-496F-9B64-23A06501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B903122-4A31-4360-8115-A9A7D491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97F55D-B75A-477A-8461-D91EBDFA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ADA35B-CBFD-4FC8-BBC8-432574E0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4E3490-85D9-4720-ACD5-2BA4D2D6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AF6474-1386-4D44-8EE5-39C5DACF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DECE308-23F0-489D-BCAA-9B541468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F23-A2DD-4B8F-B143-87318984E54F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950039-C269-4956-89F2-114D4129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93CEA9-E4BB-4424-B1DF-36659DE3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219-3FA3-4AE4-BA9E-783E9ECF28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4A061EA5-DF95-48F0-80F5-9095E0E06B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9"/>
            </a:avLst>
          </a:prstGeom>
          <a:gradFill>
            <a:gsLst>
              <a:gs pos="14000">
                <a:schemeClr val="accent1"/>
              </a:gs>
              <a:gs pos="52000">
                <a:srgbClr val="FF0000"/>
              </a:gs>
              <a:gs pos="96000">
                <a:schemeClr val="accent5"/>
              </a:gs>
              <a:gs pos="100000">
                <a:srgbClr val="C00000"/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34000">
                  <a:srgbClr val="FF0000"/>
                </a:gs>
                <a:gs pos="71000">
                  <a:schemeClr val="accent5"/>
                </a:gs>
                <a:gs pos="100000">
                  <a:srgbClr val="C0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AF6F75-C4E9-4DA1-A827-5215B16A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397F31-1ECC-4B9B-9B33-EAB18D5A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8C12F5-9A2F-4766-A79A-6309A8F1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1D9A65-F723-4212-95CC-524D8D5F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8DB592-1A8A-489C-8F77-30751659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A9D73F-4F8B-4F8E-920B-EB2708AF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DF46B-11B0-414E-99D9-A0B0A19C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1C551E3-E9BC-4F3B-B8C3-0840D1453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2EADC3-13A6-42CF-83D7-C11170D22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12AC5F-855A-4B16-A370-7C0F0C7D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71E5E8-C85B-4EA0-88F6-7D216106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C1ED3E-A69A-4F85-B458-B8F45006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CEBDA86-ED2C-47FC-A0E5-CC841B6D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3F2B54-8610-4763-9EED-7D091E4A5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858179-60A0-4838-B0E2-13045A90A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375A-60A2-4D77-A5A3-303164BC7CB5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B27A15-731F-4914-8DBE-708FD6835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2704FA-FBFC-41E7-BFAE-571D55A7E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EF0389E-545B-4073-A30C-8CD8EAE0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61CA80-E12D-4869-8CC8-8EAD359E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E9ABE2-36A2-474D-9A9F-E03CEE06F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6CD0-63C7-4F63-BD1A-BF81DFD3F747}" type="datetimeFigureOut">
              <a:rPr lang="en-US" smtClean="0"/>
              <a:t>05-Jun-21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0B1171-0C04-4ECF-AAAE-2F8743713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E0AB86-D624-4C4A-9465-3D1916814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audio" Target="NULL"/><Relationship Id="rId4" Type="http://schemas.openxmlformats.org/officeDocument/2006/relationships/image" Target="../media/image14.jp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1592" y="775212"/>
            <a:ext cx="8545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ক্লাসে সবাইকে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3560C9A-2D83-494B-B22F-53910E2A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0" y="1840996"/>
            <a:ext cx="7630457" cy="4127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64282" y="2043591"/>
            <a:ext cx="7744972" cy="5832467"/>
          </a:xfrm>
          <a:prstGeom prst="rect">
            <a:avLst/>
          </a:prstGeom>
          <a:noFill/>
          <a:ln w="76200">
            <a:noFill/>
            <a:prstDash val="lg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4400" baseline="-2500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baseline="-250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0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C9FE80-62ED-432F-98E1-A25943CC4A45}"/>
              </a:ext>
            </a:extLst>
          </p:cNvPr>
          <p:cNvSpPr txBox="1"/>
          <p:nvPr/>
        </p:nvSpPr>
        <p:spPr>
          <a:xfrm>
            <a:off x="479411" y="151091"/>
            <a:ext cx="12250261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203F48-8BE2-47C6-A18F-BA103D868998}"/>
              </a:ext>
            </a:extLst>
          </p:cNvPr>
          <p:cNvSpPr txBox="1"/>
          <p:nvPr/>
        </p:nvSpPr>
        <p:spPr>
          <a:xfrm>
            <a:off x="2644530" y="2070812"/>
            <a:ext cx="6710529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/>
          <a:stretch/>
        </p:blipFill>
        <p:spPr>
          <a:xfrm>
            <a:off x="3358718" y="3249590"/>
            <a:ext cx="4881439" cy="3077831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127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930" y="981262"/>
            <a:ext cx="4151066" cy="3148148"/>
          </a:xfrm>
          <a:prstGeom prst="roundRect">
            <a:avLst>
              <a:gd name="adj" fmla="val 753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2534" y="251810"/>
            <a:ext cx="12554508" cy="13542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IN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বের কর। আজকের পাঠ্যাংশটুকু আমি </a:t>
            </a:r>
            <a:r>
              <a:rPr lang="en-US" sz="4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bn-IN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প্রত্যেকটি লাইনের নিচে </a:t>
            </a:r>
            <a:r>
              <a:rPr lang="bn-IN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 </a:t>
            </a:r>
            <a:r>
              <a:rPr lang="bn-I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 মিলিয়ে নাও। 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40" y="1647474"/>
            <a:ext cx="3767992" cy="46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10" y="244894"/>
            <a:ext cx="4942575" cy="6368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0129" y="3008784"/>
            <a:ext cx="662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উচ্চরণে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27609" y="305778"/>
            <a:ext cx="4812508" cy="6136837"/>
            <a:chOff x="3689746" y="264451"/>
            <a:chExt cx="4812508" cy="61368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82099"/>
            <a:stretch/>
          </p:blipFill>
          <p:spPr>
            <a:xfrm>
              <a:off x="3689746" y="264451"/>
              <a:ext cx="4812508" cy="11071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61863"/>
            <a:stretch/>
          </p:blipFill>
          <p:spPr>
            <a:xfrm>
              <a:off x="3689746" y="4042610"/>
              <a:ext cx="4812508" cy="235867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-60129" y="3008784"/>
            <a:ext cx="662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উচ্চরণে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5" y="2936595"/>
            <a:ext cx="1174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130639"/>
            <a:ext cx="11766884" cy="6533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884" y="240177"/>
            <a:ext cx="4942575" cy="6368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06977" y="3008784"/>
            <a:ext cx="662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130639"/>
            <a:ext cx="11766884" cy="65336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4806" y="305778"/>
            <a:ext cx="4812508" cy="6136837"/>
            <a:chOff x="3689746" y="264451"/>
            <a:chExt cx="4812508" cy="61368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2099"/>
            <a:stretch/>
          </p:blipFill>
          <p:spPr>
            <a:xfrm>
              <a:off x="3689746" y="264451"/>
              <a:ext cx="4812508" cy="11071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61863"/>
            <a:stretch/>
          </p:blipFill>
          <p:spPr>
            <a:xfrm>
              <a:off x="3689746" y="4042610"/>
              <a:ext cx="4812508" cy="235867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-406977" y="3008784"/>
            <a:ext cx="662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435" y="240177"/>
            <a:ext cx="4942575" cy="6368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4473" y="3008784"/>
            <a:ext cx="662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4473" y="3008784"/>
            <a:ext cx="662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84806" y="305778"/>
            <a:ext cx="4812508" cy="6136837"/>
            <a:chOff x="3689746" y="264451"/>
            <a:chExt cx="4812508" cy="61368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82099"/>
            <a:stretch/>
          </p:blipFill>
          <p:spPr>
            <a:xfrm>
              <a:off x="3689746" y="264451"/>
              <a:ext cx="4812508" cy="11071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1863"/>
            <a:stretch/>
          </p:blipFill>
          <p:spPr>
            <a:xfrm>
              <a:off x="3689746" y="4042610"/>
              <a:ext cx="4812508" cy="2358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098" y="361839"/>
            <a:ext cx="882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522" y="1646114"/>
            <a:ext cx="547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কন্যাদের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849" y="2857290"/>
            <a:ext cx="411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502" y="3924087"/>
            <a:ext cx="6627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কন্যাদেরকে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386" y="4966821"/>
            <a:ext cx="8019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9101" y="1630073"/>
            <a:ext cx="547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1180" y="2865312"/>
            <a:ext cx="547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0422" y="3956173"/>
            <a:ext cx="547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1725" y="4950782"/>
            <a:ext cx="411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1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নুরুননবী</a:t>
            </a:r>
            <a:endParaRPr lang="bn-BD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নৈকাঠী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bn-BD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1" y="533401"/>
            <a:ext cx="3974393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389B57-E473-4A4F-ADB8-B4A0BC079189}"/>
              </a:ext>
            </a:extLst>
          </p:cNvPr>
          <p:cNvSpPr/>
          <p:nvPr/>
        </p:nvSpPr>
        <p:spPr>
          <a:xfrm>
            <a:off x="1737576" y="5024480"/>
            <a:ext cx="81596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মোবাইল নম্বরঃ </a:t>
            </a: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01716320686</a:t>
            </a:r>
            <a:endParaRPr lang="en-US" sz="3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ই-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as-IN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nurunnabi</a:t>
            </a:r>
            <a:r>
              <a:rPr lang="en-US" sz="3600" u="sng" dirty="0" err="1">
                <a:solidFill>
                  <a:schemeClr val="accent2"/>
                </a:solidFill>
                <a:cs typeface="NikoshBAN" pitchFamily="2" charset="0"/>
              </a:rPr>
              <a:t>44</a:t>
            </a:r>
            <a:r>
              <a:rPr lang="en-US" sz="3600" u="sng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600" u="sng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D9A69D-AF4A-4A6A-B6D0-B716C64FA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6" y="356559"/>
            <a:ext cx="1856971" cy="2212848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28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8">
            <a:extLst>
              <a:ext uri="{FF2B5EF4-FFF2-40B4-BE49-F238E27FC236}">
                <a16:creationId xmlns="" xmlns:a16="http://schemas.microsoft.com/office/drawing/2014/main" id="{00736AF5-EDA3-419F-B4B7-57920C2FD25A}"/>
              </a:ext>
            </a:extLst>
          </p:cNvPr>
          <p:cNvSpPr/>
          <p:nvPr/>
        </p:nvSpPr>
        <p:spPr>
          <a:xfrm>
            <a:off x="-330675" y="2887513"/>
            <a:ext cx="13283085" cy="586152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Alternate Process 8">
            <a:extLst>
              <a:ext uri="{FF2B5EF4-FFF2-40B4-BE49-F238E27FC236}">
                <a16:creationId xmlns="" xmlns:a16="http://schemas.microsoft.com/office/drawing/2014/main" id="{00736AF5-EDA3-419F-B4B7-57920C2FD25A}"/>
              </a:ext>
            </a:extLst>
          </p:cNvPr>
          <p:cNvSpPr/>
          <p:nvPr/>
        </p:nvSpPr>
        <p:spPr>
          <a:xfrm>
            <a:off x="-571305" y="673706"/>
            <a:ext cx="13283085" cy="586152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1F9BA2B-E94D-452D-B3E9-929660619A2E}"/>
              </a:ext>
            </a:extLst>
          </p:cNvPr>
          <p:cNvSpPr/>
          <p:nvPr/>
        </p:nvSpPr>
        <p:spPr>
          <a:xfrm>
            <a:off x="3408908" y="2069480"/>
            <a:ext cx="1281705" cy="79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1F9BA2B-E94D-452D-B3E9-929660619A2E}"/>
              </a:ext>
            </a:extLst>
          </p:cNvPr>
          <p:cNvSpPr/>
          <p:nvPr/>
        </p:nvSpPr>
        <p:spPr>
          <a:xfrm>
            <a:off x="3392867" y="2967833"/>
            <a:ext cx="1281705" cy="79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F9BA2B-E94D-452D-B3E9-929660619A2E}"/>
              </a:ext>
            </a:extLst>
          </p:cNvPr>
          <p:cNvSpPr/>
          <p:nvPr/>
        </p:nvSpPr>
        <p:spPr>
          <a:xfrm>
            <a:off x="3376826" y="3866186"/>
            <a:ext cx="1281705" cy="79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1F9BA2B-E94D-452D-B3E9-929660619A2E}"/>
              </a:ext>
            </a:extLst>
          </p:cNvPr>
          <p:cNvSpPr/>
          <p:nvPr/>
        </p:nvSpPr>
        <p:spPr>
          <a:xfrm>
            <a:off x="3293040" y="4836731"/>
            <a:ext cx="1705950" cy="79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জিজ্ঞেস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F9BA2B-E94D-452D-B3E9-929660619A2E}"/>
              </a:ext>
            </a:extLst>
          </p:cNvPr>
          <p:cNvSpPr/>
          <p:nvPr/>
        </p:nvSpPr>
        <p:spPr>
          <a:xfrm>
            <a:off x="6554026" y="2053430"/>
            <a:ext cx="1705950" cy="79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1F9BA2B-E94D-452D-B3E9-929660619A2E}"/>
              </a:ext>
            </a:extLst>
          </p:cNvPr>
          <p:cNvSpPr/>
          <p:nvPr/>
        </p:nvSpPr>
        <p:spPr>
          <a:xfrm>
            <a:off x="6566490" y="2975853"/>
            <a:ext cx="1705950" cy="79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1F9BA2B-E94D-452D-B3E9-929660619A2E}"/>
              </a:ext>
            </a:extLst>
          </p:cNvPr>
          <p:cNvSpPr/>
          <p:nvPr/>
        </p:nvSpPr>
        <p:spPr>
          <a:xfrm>
            <a:off x="6578954" y="3850150"/>
            <a:ext cx="1705950" cy="79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অস্থির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1F9BA2B-E94D-452D-B3E9-929660619A2E}"/>
              </a:ext>
            </a:extLst>
          </p:cNvPr>
          <p:cNvSpPr/>
          <p:nvPr/>
        </p:nvSpPr>
        <p:spPr>
          <a:xfrm>
            <a:off x="6591418" y="4796636"/>
            <a:ext cx="1705950" cy="79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জঙ্গল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3A9490-B890-4789-A630-05C479CD0D03}"/>
              </a:ext>
            </a:extLst>
          </p:cNvPr>
          <p:cNvSpPr/>
          <p:nvPr/>
        </p:nvSpPr>
        <p:spPr>
          <a:xfrm>
            <a:off x="3241980" y="294647"/>
            <a:ext cx="5442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r>
              <a:rPr lang="bn-BD" sz="5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 লেখা শিখি </a:t>
            </a:r>
            <a:endParaRPr lang="en-US" sz="5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B4876F-417A-455C-B860-B32E2C78BC17}"/>
              </a:ext>
            </a:extLst>
          </p:cNvPr>
          <p:cNvSpPr txBox="1"/>
          <p:nvPr/>
        </p:nvSpPr>
        <p:spPr>
          <a:xfrm>
            <a:off x="2135062" y="1208297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E42F1D5-8DE8-42B4-87AF-BFF38005E526}"/>
              </a:ext>
            </a:extLst>
          </p:cNvPr>
          <p:cNvCxnSpPr/>
          <p:nvPr/>
        </p:nvCxnSpPr>
        <p:spPr>
          <a:xfrm>
            <a:off x="4719446" y="1776135"/>
            <a:ext cx="0" cy="396129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B43E71-493C-48D6-B157-8608F919E4CA}"/>
              </a:ext>
            </a:extLst>
          </p:cNvPr>
          <p:cNvSpPr txBox="1"/>
          <p:nvPr/>
        </p:nvSpPr>
        <p:spPr>
          <a:xfrm>
            <a:off x="2582434" y="1208297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EDD29D-7D01-42A9-8148-93CE5B7E5899}"/>
              </a:ext>
            </a:extLst>
          </p:cNvPr>
          <p:cNvSpPr txBox="1"/>
          <p:nvPr/>
        </p:nvSpPr>
        <p:spPr>
          <a:xfrm>
            <a:off x="6690093" y="1170268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697D18-F26B-4DDD-ADC9-BEF48E5DABEE}"/>
              </a:ext>
            </a:extLst>
          </p:cNvPr>
          <p:cNvSpPr txBox="1"/>
          <p:nvPr/>
        </p:nvSpPr>
        <p:spPr>
          <a:xfrm>
            <a:off x="7947612" y="1187692"/>
            <a:ext cx="6357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B4876F-417A-455C-B860-B32E2C78BC17}"/>
              </a:ext>
            </a:extLst>
          </p:cNvPr>
          <p:cNvSpPr txBox="1"/>
          <p:nvPr/>
        </p:nvSpPr>
        <p:spPr>
          <a:xfrm>
            <a:off x="2119021" y="2010398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B43E71-493C-48D6-B157-8608F919E4CA}"/>
              </a:ext>
            </a:extLst>
          </p:cNvPr>
          <p:cNvSpPr txBox="1"/>
          <p:nvPr/>
        </p:nvSpPr>
        <p:spPr>
          <a:xfrm>
            <a:off x="2325763" y="2010398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EDD29D-7D01-42A9-8148-93CE5B7E5899}"/>
              </a:ext>
            </a:extLst>
          </p:cNvPr>
          <p:cNvSpPr txBox="1"/>
          <p:nvPr/>
        </p:nvSpPr>
        <p:spPr>
          <a:xfrm>
            <a:off x="6674052" y="1972369"/>
            <a:ext cx="65837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697D18-F26B-4DDD-ADC9-BEF48E5DABEE}"/>
              </a:ext>
            </a:extLst>
          </p:cNvPr>
          <p:cNvSpPr txBox="1"/>
          <p:nvPr/>
        </p:nvSpPr>
        <p:spPr>
          <a:xfrm>
            <a:off x="7931570" y="1989793"/>
            <a:ext cx="6517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B4876F-417A-455C-B860-B32E2C78BC17}"/>
              </a:ext>
            </a:extLst>
          </p:cNvPr>
          <p:cNvSpPr txBox="1"/>
          <p:nvPr/>
        </p:nvSpPr>
        <p:spPr>
          <a:xfrm>
            <a:off x="2143084" y="2780418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B43E71-493C-48D6-B157-8608F919E4CA}"/>
              </a:ext>
            </a:extLst>
          </p:cNvPr>
          <p:cNvSpPr txBox="1"/>
          <p:nvPr/>
        </p:nvSpPr>
        <p:spPr>
          <a:xfrm>
            <a:off x="2502225" y="2780418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EDD29D-7D01-42A9-8148-93CE5B7E5899}"/>
              </a:ext>
            </a:extLst>
          </p:cNvPr>
          <p:cNvSpPr txBox="1"/>
          <p:nvPr/>
        </p:nvSpPr>
        <p:spPr>
          <a:xfrm>
            <a:off x="6698115" y="2742389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697D18-F26B-4DDD-ADC9-BEF48E5DABEE}"/>
              </a:ext>
            </a:extLst>
          </p:cNvPr>
          <p:cNvSpPr txBox="1"/>
          <p:nvPr/>
        </p:nvSpPr>
        <p:spPr>
          <a:xfrm>
            <a:off x="7955634" y="2759813"/>
            <a:ext cx="626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B4876F-417A-455C-B860-B32E2C78BC17}"/>
              </a:ext>
            </a:extLst>
          </p:cNvPr>
          <p:cNvSpPr txBox="1"/>
          <p:nvPr/>
        </p:nvSpPr>
        <p:spPr>
          <a:xfrm>
            <a:off x="2151106" y="3510330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5B43E71-493C-48D6-B157-8608F919E4CA}"/>
              </a:ext>
            </a:extLst>
          </p:cNvPr>
          <p:cNvSpPr txBox="1"/>
          <p:nvPr/>
        </p:nvSpPr>
        <p:spPr>
          <a:xfrm>
            <a:off x="2670667" y="3510330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AEDD29D-7D01-42A9-8148-93CE5B7E5899}"/>
              </a:ext>
            </a:extLst>
          </p:cNvPr>
          <p:cNvSpPr txBox="1"/>
          <p:nvPr/>
        </p:nvSpPr>
        <p:spPr>
          <a:xfrm>
            <a:off x="6706137" y="3472301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F697D18-F26B-4DDD-ADC9-BEF48E5DABEE}"/>
              </a:ext>
            </a:extLst>
          </p:cNvPr>
          <p:cNvSpPr txBox="1"/>
          <p:nvPr/>
        </p:nvSpPr>
        <p:spPr>
          <a:xfrm>
            <a:off x="7963656" y="3489725"/>
            <a:ext cx="626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7B4876F-417A-455C-B860-B32E2C78BC17}"/>
              </a:ext>
            </a:extLst>
          </p:cNvPr>
          <p:cNvSpPr txBox="1"/>
          <p:nvPr/>
        </p:nvSpPr>
        <p:spPr>
          <a:xfrm>
            <a:off x="2215274" y="4248266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5B43E71-493C-48D6-B157-8608F919E4CA}"/>
              </a:ext>
            </a:extLst>
          </p:cNvPr>
          <p:cNvSpPr txBox="1"/>
          <p:nvPr/>
        </p:nvSpPr>
        <p:spPr>
          <a:xfrm>
            <a:off x="2446079" y="4248266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AEDD29D-7D01-42A9-8148-93CE5B7E5899}"/>
              </a:ext>
            </a:extLst>
          </p:cNvPr>
          <p:cNvSpPr txBox="1"/>
          <p:nvPr/>
        </p:nvSpPr>
        <p:spPr>
          <a:xfrm>
            <a:off x="6706137" y="4210237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F697D18-F26B-4DDD-ADC9-BEF48E5DABEE}"/>
              </a:ext>
            </a:extLst>
          </p:cNvPr>
          <p:cNvSpPr txBox="1"/>
          <p:nvPr/>
        </p:nvSpPr>
        <p:spPr>
          <a:xfrm>
            <a:off x="7963656" y="4227661"/>
            <a:ext cx="626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B4876F-417A-455C-B860-B32E2C78BC17}"/>
              </a:ext>
            </a:extLst>
          </p:cNvPr>
          <p:cNvSpPr txBox="1"/>
          <p:nvPr/>
        </p:nvSpPr>
        <p:spPr>
          <a:xfrm>
            <a:off x="2199232" y="4986206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5B43E71-493C-48D6-B157-8608F919E4CA}"/>
              </a:ext>
            </a:extLst>
          </p:cNvPr>
          <p:cNvSpPr txBox="1"/>
          <p:nvPr/>
        </p:nvSpPr>
        <p:spPr>
          <a:xfrm>
            <a:off x="2638583" y="4986206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AEDD29D-7D01-42A9-8148-93CE5B7E5899}"/>
              </a:ext>
            </a:extLst>
          </p:cNvPr>
          <p:cNvSpPr txBox="1"/>
          <p:nvPr/>
        </p:nvSpPr>
        <p:spPr>
          <a:xfrm>
            <a:off x="6706137" y="4948177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F697D18-F26B-4DDD-ADC9-BEF48E5DABEE}"/>
              </a:ext>
            </a:extLst>
          </p:cNvPr>
          <p:cNvSpPr txBox="1"/>
          <p:nvPr/>
        </p:nvSpPr>
        <p:spPr>
          <a:xfrm>
            <a:off x="7963656" y="4965601"/>
            <a:ext cx="626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24805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6589 0.01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5482 -0.002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23971 -0.002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6067 -0.002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24805 -0.002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2" grpId="0" animBg="1"/>
      <p:bldP spid="13" grpId="0"/>
      <p:bldP spid="14" grpId="0" animBg="1"/>
      <p:bldP spid="15" grpId="0" animBg="1"/>
      <p:bldP spid="17" grpId="0"/>
      <p:bldP spid="18" grpId="0" animBg="1"/>
      <p:bldP spid="19" grpId="0" animBg="1"/>
      <p:bldP spid="21" grpId="0"/>
      <p:bldP spid="22" grpId="0" animBg="1"/>
      <p:bldP spid="23" grpId="0" animBg="1"/>
      <p:bldP spid="25" grpId="0"/>
      <p:bldP spid="26" grpId="0" animBg="1"/>
      <p:bldP spid="27" grpId="0" animBg="1"/>
      <p:bldP spid="33" grpId="0"/>
      <p:bldP spid="35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3A9490-B890-4789-A630-05C479CD0D03}"/>
              </a:ext>
            </a:extLst>
          </p:cNvPr>
          <p:cNvSpPr/>
          <p:nvPr/>
        </p:nvSpPr>
        <p:spPr>
          <a:xfrm>
            <a:off x="3241980" y="294647"/>
            <a:ext cx="5442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r>
              <a:rPr lang="bn-BD" sz="5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 লেখা শিখি </a:t>
            </a:r>
            <a:endParaRPr lang="en-US" sz="5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B4876F-417A-455C-B860-B32E2C78BC17}"/>
              </a:ext>
            </a:extLst>
          </p:cNvPr>
          <p:cNvSpPr txBox="1"/>
          <p:nvPr/>
        </p:nvSpPr>
        <p:spPr>
          <a:xfrm>
            <a:off x="2327566" y="2138738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E42F1D5-8DE8-42B4-87AF-BFF38005E526}"/>
              </a:ext>
            </a:extLst>
          </p:cNvPr>
          <p:cNvCxnSpPr/>
          <p:nvPr/>
        </p:nvCxnSpPr>
        <p:spPr>
          <a:xfrm>
            <a:off x="4719446" y="1446120"/>
            <a:ext cx="0" cy="327379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B43E71-493C-48D6-B157-8608F919E4CA}"/>
              </a:ext>
            </a:extLst>
          </p:cNvPr>
          <p:cNvSpPr txBox="1"/>
          <p:nvPr/>
        </p:nvSpPr>
        <p:spPr>
          <a:xfrm>
            <a:off x="2710770" y="2138738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EDD29D-7D01-42A9-8148-93CE5B7E5899}"/>
              </a:ext>
            </a:extLst>
          </p:cNvPr>
          <p:cNvSpPr txBox="1"/>
          <p:nvPr/>
        </p:nvSpPr>
        <p:spPr>
          <a:xfrm>
            <a:off x="6882597" y="2100709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697D18-F26B-4DDD-ADC9-BEF48E5DABEE}"/>
              </a:ext>
            </a:extLst>
          </p:cNvPr>
          <p:cNvSpPr txBox="1"/>
          <p:nvPr/>
        </p:nvSpPr>
        <p:spPr>
          <a:xfrm>
            <a:off x="8140116" y="2118133"/>
            <a:ext cx="6357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B4876F-417A-455C-B860-B32E2C78BC17}"/>
              </a:ext>
            </a:extLst>
          </p:cNvPr>
          <p:cNvSpPr txBox="1"/>
          <p:nvPr/>
        </p:nvSpPr>
        <p:spPr>
          <a:xfrm>
            <a:off x="2311525" y="2940839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B43E71-493C-48D6-B157-8608F919E4CA}"/>
              </a:ext>
            </a:extLst>
          </p:cNvPr>
          <p:cNvSpPr txBox="1"/>
          <p:nvPr/>
        </p:nvSpPr>
        <p:spPr>
          <a:xfrm>
            <a:off x="2598477" y="2940839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EDD29D-7D01-42A9-8148-93CE5B7E5899}"/>
              </a:ext>
            </a:extLst>
          </p:cNvPr>
          <p:cNvSpPr txBox="1"/>
          <p:nvPr/>
        </p:nvSpPr>
        <p:spPr>
          <a:xfrm>
            <a:off x="6866556" y="2902810"/>
            <a:ext cx="65837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697D18-F26B-4DDD-ADC9-BEF48E5DABEE}"/>
              </a:ext>
            </a:extLst>
          </p:cNvPr>
          <p:cNvSpPr txBox="1"/>
          <p:nvPr/>
        </p:nvSpPr>
        <p:spPr>
          <a:xfrm>
            <a:off x="8124074" y="2920234"/>
            <a:ext cx="6517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4805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5859 0.011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2" grpId="0" animBg="1"/>
      <p:bldP spid="13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3A9490-B890-4789-A630-05C479CD0D03}"/>
              </a:ext>
            </a:extLst>
          </p:cNvPr>
          <p:cNvSpPr/>
          <p:nvPr/>
        </p:nvSpPr>
        <p:spPr>
          <a:xfrm>
            <a:off x="3048821" y="294647"/>
            <a:ext cx="5828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69225"/>
              </p:ext>
            </p:extLst>
          </p:nvPr>
        </p:nvGraphicFramePr>
        <p:xfrm>
          <a:off x="2241550" y="1217977"/>
          <a:ext cx="8128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4000" b="1" kern="1200" dirty="0">
                        <a:solidFill>
                          <a:schemeClr val="lt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শান্তি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গল্প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জবাব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হাসির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রেখা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নাজির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1070" y="1924050"/>
            <a:ext cx="12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8002" y="2661687"/>
            <a:ext cx="1324797" cy="6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052" y="3328437"/>
            <a:ext cx="13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102" y="3995187"/>
            <a:ext cx="13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9247" y="4675674"/>
            <a:ext cx="1763306" cy="6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3465" y="5407998"/>
            <a:ext cx="2346961" cy="6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31867"/>
              </p:ext>
            </p:extLst>
          </p:nvPr>
        </p:nvGraphicFramePr>
        <p:xfrm>
          <a:off x="2241550" y="1217977"/>
          <a:ext cx="8128000" cy="321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0993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বনবাস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হুকুম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অস্থির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28568" y="1908797"/>
            <a:ext cx="4573565" cy="119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2752" y="3023637"/>
            <a:ext cx="13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1802" y="3766587"/>
            <a:ext cx="13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7411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5935010"/>
              </p:ext>
            </p:extLst>
          </p:nvPr>
        </p:nvGraphicFramePr>
        <p:xfrm>
          <a:off x="2031999" y="1229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3A9490-B890-4789-A630-05C479CD0D03}"/>
              </a:ext>
            </a:extLst>
          </p:cNvPr>
          <p:cNvSpPr/>
          <p:nvPr/>
        </p:nvSpPr>
        <p:spPr>
          <a:xfrm>
            <a:off x="4781913" y="-48253"/>
            <a:ext cx="2476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10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F2646F-1960-4F42-9AE6-64123082BF2C}"/>
              </a:ext>
            </a:extLst>
          </p:cNvPr>
          <p:cNvSpPr txBox="1"/>
          <p:nvPr/>
        </p:nvSpPr>
        <p:spPr>
          <a:xfrm>
            <a:off x="2113675" y="2236635"/>
            <a:ext cx="7588386" cy="930950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রাগ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69DB88-F3CB-4682-A433-AB0F31B51AB4}"/>
              </a:ext>
            </a:extLst>
          </p:cNvPr>
          <p:cNvSpPr txBox="1"/>
          <p:nvPr/>
        </p:nvSpPr>
        <p:spPr>
          <a:xfrm>
            <a:off x="2242094" y="3250892"/>
            <a:ext cx="7419900" cy="1024045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রাজাকে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7997D8-E2D4-44B5-84E4-B2E8CFA64842}"/>
              </a:ext>
            </a:extLst>
          </p:cNvPr>
          <p:cNvSpPr txBox="1"/>
          <p:nvPr/>
        </p:nvSpPr>
        <p:spPr>
          <a:xfrm>
            <a:off x="5081211" y="1003707"/>
            <a:ext cx="269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997D8-E2D4-44B5-84E4-B2E8CFA64842}"/>
              </a:ext>
            </a:extLst>
          </p:cNvPr>
          <p:cNvSpPr txBox="1"/>
          <p:nvPr/>
        </p:nvSpPr>
        <p:spPr>
          <a:xfrm>
            <a:off x="5081211" y="1003707"/>
            <a:ext cx="269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69DB88-F3CB-4682-A433-AB0F31B51AB4}"/>
              </a:ext>
            </a:extLst>
          </p:cNvPr>
          <p:cNvSpPr txBox="1"/>
          <p:nvPr/>
        </p:nvSpPr>
        <p:spPr>
          <a:xfrm>
            <a:off x="1585601" y="3250892"/>
            <a:ext cx="9875887" cy="870561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9745" y="1246850"/>
            <a:ext cx="7100021" cy="377026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en-US" sz="239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1295401"/>
            <a:ext cx="8878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C4BAEA-0D9C-4A41-A8F0-5BA38C216BDC}"/>
              </a:ext>
            </a:extLst>
          </p:cNvPr>
          <p:cNvSpPr/>
          <p:nvPr/>
        </p:nvSpPr>
        <p:spPr>
          <a:xfrm>
            <a:off x="-462047" y="3773260"/>
            <a:ext cx="1304445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5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ম: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bn-BD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3DA764-DCE3-4C05-B795-5362422D3E28}"/>
              </a:ext>
            </a:extLst>
          </p:cNvPr>
          <p:cNvSpPr/>
          <p:nvPr/>
        </p:nvSpPr>
        <p:spPr>
          <a:xfrm>
            <a:off x="1059213" y="4831141"/>
            <a:ext cx="96536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3442" y="533401"/>
            <a:ext cx="397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২০২১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3DA764-DCE3-4C05-B795-5362422D3E28}"/>
              </a:ext>
            </a:extLst>
          </p:cNvPr>
          <p:cNvSpPr/>
          <p:nvPr/>
        </p:nvSpPr>
        <p:spPr>
          <a:xfrm>
            <a:off x="6934770" y="5821970"/>
            <a:ext cx="4756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 ০৮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1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00201" y="1422545"/>
            <a:ext cx="90322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1613" y="2250491"/>
            <a:ext cx="11879380" cy="2800767"/>
          </a:xfrm>
          <a:prstGeom prst="rect">
            <a:avLst/>
          </a:prstGeom>
        </p:spPr>
        <p:txBody>
          <a:bodyPr spcCol="246888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৩.১.১ পরিচিত বিষয়ে কথোপকথন শুনে বুঝতে পারবে।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২.৪.১ গল্পের বিষয় বলতে পারবে।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পড়াঃ ১.৩.১ যুক্তব্যঞ্জন স্পষ্ট ও শুদ্ধ উচ্চারণে পড়তে পারবে। </a:t>
            </a:r>
          </a:p>
          <a:p>
            <a:r>
              <a:rPr lang="bn-BD" sz="4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১.৪.১ যুক্তব্যঞ্জন ভেঙে লিখতে পারবে।  </a:t>
            </a:r>
            <a:endParaRPr lang="en-US" sz="4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3639" y="583269"/>
            <a:ext cx="600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330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793C22-7018-414A-AFE6-01E55BC1F6A6}"/>
              </a:ext>
            </a:extLst>
          </p:cNvPr>
          <p:cNvSpPr txBox="1"/>
          <p:nvPr/>
        </p:nvSpPr>
        <p:spPr>
          <a:xfrm>
            <a:off x="3591768" y="5391020"/>
            <a:ext cx="7516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46" y="684566"/>
            <a:ext cx="9751910" cy="5392614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288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/>
          <a:stretch/>
        </p:blipFill>
        <p:spPr>
          <a:xfrm>
            <a:off x="1500363" y="442058"/>
            <a:ext cx="9512542" cy="599782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077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r="8630" b="16370"/>
          <a:stretch/>
        </p:blipFill>
        <p:spPr>
          <a:xfrm>
            <a:off x="612466" y="1128458"/>
            <a:ext cx="10704913" cy="4456705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24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56C658-6F23-4D33-8FFE-87D810D3C5C7}"/>
              </a:ext>
            </a:extLst>
          </p:cNvPr>
          <p:cNvSpPr txBox="1"/>
          <p:nvPr/>
        </p:nvSpPr>
        <p:spPr>
          <a:xfrm>
            <a:off x="2491103" y="1623588"/>
            <a:ext cx="799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26EA4-F736-4A8C-AFCB-4DAA3B192C1F}"/>
              </a:ext>
            </a:extLst>
          </p:cNvPr>
          <p:cNvSpPr/>
          <p:nvPr/>
        </p:nvSpPr>
        <p:spPr>
          <a:xfrm>
            <a:off x="2313184" y="3005353"/>
            <a:ext cx="880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রাজা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-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রাণীর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গল্প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তোমাদের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কেমন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লাগে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?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26EA4-F736-4A8C-AFCB-4DAA3B192C1F}"/>
              </a:ext>
            </a:extLst>
          </p:cNvPr>
          <p:cNvSpPr/>
          <p:nvPr/>
        </p:nvSpPr>
        <p:spPr>
          <a:xfrm>
            <a:off x="2200891" y="4409036"/>
            <a:ext cx="880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কার</a:t>
            </a: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কাছ</a:t>
            </a: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থেকে</a:t>
            </a: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রাজা</a:t>
            </a: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রাণীর</a:t>
            </a: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গল্প</a:t>
            </a: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শুনেছো</a:t>
            </a: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?</a:t>
            </a:r>
            <a:endParaRPr lang="en-US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383</Words>
  <Application>Microsoft Office PowerPoint</Application>
  <PresentationFormat>Widescreen</PresentationFormat>
  <Paragraphs>131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Nirmala UI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DPE</cp:lastModifiedBy>
  <cp:revision>333</cp:revision>
  <dcterms:created xsi:type="dcterms:W3CDTF">2020-11-27T17:00:45Z</dcterms:created>
  <dcterms:modified xsi:type="dcterms:W3CDTF">2021-06-05T06:38:05Z</dcterms:modified>
</cp:coreProperties>
</file>