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76" r:id="rId7"/>
    <p:sldId id="281" r:id="rId8"/>
    <p:sldId id="282" r:id="rId9"/>
    <p:sldId id="283" r:id="rId10"/>
    <p:sldId id="284" r:id="rId11"/>
    <p:sldId id="275" r:id="rId12"/>
    <p:sldId id="269" r:id="rId13"/>
    <p:sldId id="279" r:id="rId14"/>
    <p:sldId id="270" r:id="rId15"/>
    <p:sldId id="272" r:id="rId16"/>
    <p:sldId id="271" r:id="rId17"/>
    <p:sldId id="274" r:id="rId1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2" y="-9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44175" y="434162"/>
            <a:ext cx="10798852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39089" y="1820206"/>
            <a:ext cx="1010412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39089" y="3685032"/>
            <a:ext cx="1010412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96" y="530352"/>
            <a:ext cx="10639044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533405"/>
            <a:ext cx="257556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0" y="533403"/>
            <a:ext cx="772668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96" y="530352"/>
            <a:ext cx="10639044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44175" y="434163"/>
            <a:ext cx="10798852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7" y="4928616"/>
            <a:ext cx="10639044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847" y="5624484"/>
            <a:ext cx="10639044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65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96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391" y="579438"/>
            <a:ext cx="5111496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47820" y="579438"/>
            <a:ext cx="5111496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89391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7820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419" y="533400"/>
            <a:ext cx="386334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501" y="1447802"/>
            <a:ext cx="386334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9784" y="930144"/>
            <a:ext cx="6014007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321040" y="434162"/>
            <a:ext cx="3021987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12056"/>
            <a:ext cx="1069848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401526" y="533400"/>
            <a:ext cx="2912364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924" y="435768"/>
            <a:ext cx="770290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44175" y="434162"/>
            <a:ext cx="10798852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53796" y="4985590"/>
            <a:ext cx="10639044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796" y="530352"/>
            <a:ext cx="10639044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909226" y="6111876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881026" y="6111876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2826" y="6111876"/>
            <a:ext cx="5943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d Rose Flower · Fre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42" y="1600200"/>
            <a:ext cx="5291715" cy="42338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9542" y="609600"/>
            <a:ext cx="425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526472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ডিম, দুধ ও ঘি আমরা খাদ্য হিসেবে গ্রহণ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পচা ডিম চেনার ৪ উপায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26" y="1828800"/>
            <a:ext cx="3399274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অতিরিক্ত দুধ পান করলে যে ৫ সমস্যা হতে পার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12444"/>
          <a:stretch/>
        </p:blipFill>
        <p:spPr bwMode="auto">
          <a:xfrm>
            <a:off x="5098473" y="1981200"/>
            <a:ext cx="2493818" cy="25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খাঁটি ঘ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12927" r="24546" b="7655"/>
          <a:stretch/>
        </p:blipFill>
        <p:spPr bwMode="auto">
          <a:xfrm>
            <a:off x="8103059" y="1518394"/>
            <a:ext cx="2260142" cy="34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5083" r="80372" b="56989"/>
          <a:stretch/>
        </p:blipFill>
        <p:spPr bwMode="auto">
          <a:xfrm>
            <a:off x="720436" y="1083356"/>
            <a:ext cx="1083152" cy="200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6258" r="51936" b="58709"/>
          <a:stretch/>
        </p:blipFill>
        <p:spPr bwMode="auto">
          <a:xfrm>
            <a:off x="1913184" y="1513177"/>
            <a:ext cx="1442573" cy="169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2" t="9328" r="28344" b="61573"/>
          <a:stretch/>
        </p:blipFill>
        <p:spPr bwMode="auto">
          <a:xfrm>
            <a:off x="3519055" y="1513177"/>
            <a:ext cx="1547247" cy="134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9" t="6918" r="6851" b="58812"/>
          <a:stretch/>
        </p:blipFill>
        <p:spPr bwMode="auto">
          <a:xfrm>
            <a:off x="5454353" y="1371600"/>
            <a:ext cx="1260764" cy="148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4" t="55950" r="1669" b="12610"/>
          <a:stretch/>
        </p:blipFill>
        <p:spPr bwMode="auto">
          <a:xfrm>
            <a:off x="5679584" y="4269922"/>
            <a:ext cx="1607865" cy="120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936" r="25000" b="12219"/>
          <a:stretch/>
        </p:blipFill>
        <p:spPr bwMode="auto">
          <a:xfrm>
            <a:off x="3900031" y="4190558"/>
            <a:ext cx="1864074" cy="135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49463" r="53670" b="12903"/>
          <a:stretch/>
        </p:blipFill>
        <p:spPr bwMode="auto">
          <a:xfrm>
            <a:off x="2324981" y="4037404"/>
            <a:ext cx="1458550" cy="138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4" r="74491" b="12903"/>
          <a:stretch/>
        </p:blipFill>
        <p:spPr bwMode="auto">
          <a:xfrm>
            <a:off x="638565" y="3822794"/>
            <a:ext cx="1627909" cy="166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b="7705"/>
          <a:stretch/>
        </p:blipFill>
        <p:spPr bwMode="auto">
          <a:xfrm>
            <a:off x="7287448" y="1371600"/>
            <a:ext cx="437115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53767" y="3238019"/>
            <a:ext cx="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307" y="3238019"/>
            <a:ext cx="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5225" y="3092262"/>
            <a:ext cx="97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6313" y="2945631"/>
            <a:ext cx="97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4981" y="5638799"/>
            <a:ext cx="132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0896" y="5638801"/>
            <a:ext cx="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5225" y="5694218"/>
            <a:ext cx="182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6799" y="568036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377" y="609600"/>
            <a:ext cx="991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প্রাণী থেকে পাওয়া খাদ্য ও উদ্ভিদ থেকে পাওয়া খাদ্য আলাদা করে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7 -4.81481E-6 L 0.58614 -0.0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8718E-6 -4.81481E-6 L 0.46435 0.062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0.48718 -0.049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9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624E-6 -2.22222E-6 L 0.17401 0.2388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4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795E-6 -4.81481E-6 L 0.74399 -0.287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93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2906E-7 -4.81481E-6 L 0.62032 -0.153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10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29768 -0.028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7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6496E-7 -3.33333E-6 L 0.31717 -0.026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2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362" y="914400"/>
            <a:ext cx="5850716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713" y="3150717"/>
            <a:ext cx="506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৪৩-৪৪ নং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055431"/>
            <a:ext cx="2667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1970572"/>
            <a:ext cx="25622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34677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পড়ে পুষ্টি বলতে আমরা কি বুঝলাম?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908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হলো জীবদেহের বৃদ্ধি ও বেঁচে থাকার জন্য প্রয়োজনীয় সকল উপাদান।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6667" y="602525"/>
            <a:ext cx="177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667000"/>
            <a:ext cx="453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কেন খাদ্য খায়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9040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962" y="125916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তোমার খাতায়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6576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হলো জীবদেহের বৃদ্ধি ও বেঁচে থাকার জন্য প্রয়োজনীয় সকল উপাদান।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314" y="4648200"/>
            <a:ext cx="998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তার খাদ্য থেকে প্রয়োজনীয় শক্তি পেয়ে থাকে। খাদ্য জীবের বৃদ্ধি এবং কাজ করার প্রয়োজনীয় শক্তি যোগায় তাই জীবের খাদ্য প্রয়োজন।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962" y="21584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তোমার খাতায়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8662" y="309318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কেন প্রয়োজন?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419600" y="762000"/>
            <a:ext cx="2438400" cy="79337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819400"/>
            <a:ext cx="9317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উৎস থেকে খাদ্য পাই? উৎস উল্লেখ করে তিনটি খাদ্যের নাম লিখবে।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962400" y="1093082"/>
            <a:ext cx="3856038" cy="79337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4720" y="752061"/>
            <a:ext cx="3730487" cy="7818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ফুলের ছবি | গোলাপ ফুল | গোলাপ ফুলের পিকচার Download করে নিন। | Photos &amp;amp; 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905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8490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1219200"/>
            <a:ext cx="0" cy="48768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05000" y="519545"/>
            <a:ext cx="2438400" cy="2438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আবু ছালেহ মোহাম্মদ নোমান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২৮নং রামপুর সরকারি প্রাথমিক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ছাতক, সুনামগঞ্জ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০১৭১৫১৪২৯৪৮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4908"/>
            <a:ext cx="2370006" cy="30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486400" y="3581400"/>
            <a:ext cx="58674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পাঠের শিরোণামঃ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প্রাণী খাদ্য হিসাবে...পুষ্টি পেয়ে থাকে।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৩০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062" y="595745"/>
            <a:ext cx="599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 বন্ধুরা ছবিগুলোতে কি দেখতে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8018" y="4735525"/>
            <a:ext cx="265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মাছ, মাংস ও ডিম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7946" y="5016577"/>
            <a:ext cx="379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ধরণের সবজি ও 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6" descr="দৈনিক জালালাবাদ | সবার আগে খাদ্য চা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3599"/>
            <a:ext cx="4493349" cy="287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5298" y="5753753"/>
            <a:ext cx="363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এগুলোকে আমরা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মাছ-মাংস-ডিমে করোনার ভয় নেই । গুজব বিশ্বাস না করার আহবান – Krishi Ji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1914852"/>
            <a:ext cx="4814832" cy="270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99" y="1143000"/>
            <a:ext cx="265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755571" y="2514600"/>
            <a:ext cx="2895599" cy="1143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0" y="1143000"/>
            <a:ext cx="3352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9691" y="2551837"/>
            <a:ext cx="437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৮.১.১ পুষ্টি কী তা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72" y="3237637"/>
            <a:ext cx="716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৮.১.২  পুষ্টি অনুযায়ী খাদ্যের শ্রেণিবিভাগ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পরিবহন সংকটে সবজির দাম চড়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4" y="1201302"/>
            <a:ext cx="4648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বাজারে প্রচুর শীতের সবজি, কিন্তু দামে লাগাম আসছে ন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1194375"/>
            <a:ext cx="4695214" cy="290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9542" y="609600"/>
            <a:ext cx="425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236" y="4419600"/>
            <a:ext cx="888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সবজি যা আমরা খাদ্য হিসেবে গ্রহণ করি। এগুলো উদ্ভিদ।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64" y="4876800"/>
            <a:ext cx="10778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জীব খাদ্য গ্রহণ করে, ছোট থেকে বড় হয়, বংশ বিস্তার করতে পারে ও চলাফেরা করতে পারে সেগুলো প্রানী।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জীব খাদ্য গ্রহণ করে, ছোট থেকে বড় হয়, বংশ বিস্তার করতে পারে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চলাফেরা করতে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 না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9542" y="609600"/>
            <a:ext cx="425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ফল সংরক্ষণে নিরাপদ পদ্ধত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3" y="1981200"/>
            <a:ext cx="4597618" cy="290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43" y="3201956"/>
            <a:ext cx="2574998" cy="145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36443" y="1946563"/>
            <a:ext cx="5140541" cy="2937164"/>
            <a:chOff x="5787953" y="1717964"/>
            <a:chExt cx="5140541" cy="2937164"/>
          </a:xfrm>
        </p:grpSpPr>
        <p:pic>
          <p:nvPicPr>
            <p:cNvPr id="15" name="Picture 4" descr="কেন খাবেন লাল শাক জানেন কি?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588" y="1717964"/>
              <a:ext cx="2574998" cy="1449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441" y="1759528"/>
              <a:ext cx="2517053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953" y="3167320"/>
              <a:ext cx="2609634" cy="1453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941314" y="5557114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ফল ও শাক যা আমরা খাদ্য হিসেবে গ্রহণ করি। এগুলো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9542" y="609600"/>
            <a:ext cx="425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52647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 যা আমরা খাদ্য হিসেবে গ্রহণ করি। এগুলো প্রাণী।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70" name="Picture 6" descr="বোয়াল মাছ - মাঝারি সাইজ - E-Kam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9787" r="7273" b="16239"/>
          <a:stretch/>
        </p:blipFill>
        <p:spPr bwMode="auto">
          <a:xfrm>
            <a:off x="1163782" y="1759526"/>
            <a:ext cx="4267200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নদীর ইলিশ চিনবেন যেভাব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28140"/>
            <a:ext cx="4073609" cy="21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9542" y="609600"/>
            <a:ext cx="425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200" y="5562600"/>
            <a:ext cx="1013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পশু পাখির মাংস যা আমরা খাদ্য হিসেবে গ্রহণ করি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এগুলো প্রাণী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4" name="Picture 6" descr="ভারতের কয়েকটি উন্নতজাতের মুরগ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8514" r="10280" b="8516"/>
          <a:stretch/>
        </p:blipFill>
        <p:spPr bwMode="auto">
          <a:xfrm>
            <a:off x="4668600" y="1600200"/>
            <a:ext cx="2927842" cy="31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19200" y="1565564"/>
            <a:ext cx="3276600" cy="3758625"/>
            <a:chOff x="1219200" y="1194375"/>
            <a:chExt cx="1828801" cy="3149025"/>
          </a:xfrm>
        </p:grpSpPr>
        <p:pic>
          <p:nvPicPr>
            <p:cNvPr id="12296" name="Picture 8" descr="ছাগল নিয়ে সংঘর্ষে মৃত্যু কোচবিহারে - clash for goat, dead one in  coochbeher | Eisama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7" t="14552" r="18953" b="1170"/>
            <a:stretch/>
          </p:blipFill>
          <p:spPr bwMode="auto">
            <a:xfrm>
              <a:off x="1219200" y="1194375"/>
              <a:ext cx="1828800" cy="194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15" descr="C:\Users\CW HO\Desktop\downloa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1" y="3143254"/>
              <a:ext cx="1828800" cy="120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06" name="Picture 18" descr="C:\Users\CW HO\Desktop\121249-chick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42" y="1702695"/>
            <a:ext cx="3204908" cy="25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439</TotalTime>
  <Words>368</Words>
  <Application>Microsoft Office PowerPoint</Application>
  <PresentationFormat>Custom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 Numan</dc:creator>
  <cp:lastModifiedBy>NUMAN</cp:lastModifiedBy>
  <cp:revision>44</cp:revision>
  <dcterms:created xsi:type="dcterms:W3CDTF">2006-08-16T00:00:00Z</dcterms:created>
  <dcterms:modified xsi:type="dcterms:W3CDTF">2021-06-05T10:27:41Z</dcterms:modified>
</cp:coreProperties>
</file>