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73" r:id="rId10"/>
    <p:sldId id="274" r:id="rId11"/>
    <p:sldId id="275" r:id="rId12"/>
    <p:sldId id="277" r:id="rId13"/>
    <p:sldId id="262" r:id="rId14"/>
    <p:sldId id="265" r:id="rId15"/>
    <p:sldId id="278" r:id="rId16"/>
    <p:sldId id="266" r:id="rId17"/>
    <p:sldId id="271" r:id="rId18"/>
    <p:sldId id="267" r:id="rId19"/>
    <p:sldId id="268" r:id="rId20"/>
    <p:sldId id="279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97B52-8E60-4EF6-B591-96C75FD436DA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22A8B-1FD9-42CD-8780-1D39BBE35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2A8B-1FD9-42CD-8780-1D39BBE351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  <a14:imgEffect>
                      <a14:sharpenSoften amount="-25000"/>
                    </a14:imgEffect>
                    <a14:imgEffect>
                      <a14:colorTemperature colorTemp="5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0"/>
            <a:ext cx="8134243" cy="495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066124-1785-4362-A5F7-94978AFC78F0}"/>
              </a:ext>
            </a:extLst>
          </p:cNvPr>
          <p:cNvSpPr txBox="1"/>
          <p:nvPr/>
        </p:nvSpPr>
        <p:spPr>
          <a:xfrm>
            <a:off x="1828800" y="381000"/>
            <a:ext cx="79248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ON OUR TODAY’S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45720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must eat them regularly</a:t>
            </a:r>
          </a:p>
          <a:p>
            <a:endParaRPr lang="en-US" sz="4800" b="1" dirty="0"/>
          </a:p>
        </p:txBody>
      </p:sp>
      <p:pic>
        <p:nvPicPr>
          <p:cNvPr id="5" name="Picture 4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4758756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6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90600"/>
            <a:ext cx="415699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2819400"/>
            <a:ext cx="3413760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8600"/>
            <a:ext cx="2971800" cy="1875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P1150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28600"/>
            <a:ext cx="3115734" cy="1828800"/>
          </a:xfrm>
          <a:prstGeom prst="rect">
            <a:avLst/>
          </a:prstGeom>
        </p:spPr>
      </p:pic>
      <p:pic>
        <p:nvPicPr>
          <p:cNvPr id="5" name="Picture 4" descr="448971179_c71b0d4d4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083952" y="2673752"/>
            <a:ext cx="2209800" cy="2501096"/>
          </a:xfrm>
          <a:prstGeom prst="ellipse">
            <a:avLst/>
          </a:prstGeom>
          <a:ln w="63500" cap="rnd">
            <a:solidFill>
              <a:schemeClr val="bg2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00200" y="5722204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eat these foods moderately (not too much)</a:t>
            </a:r>
          </a:p>
          <a:p>
            <a:pPr algn="ctr"/>
            <a:r>
              <a:rPr lang="en-US" b="1" dirty="0"/>
              <a:t> </a:t>
            </a:r>
          </a:p>
        </p:txBody>
      </p:sp>
      <p:pic>
        <p:nvPicPr>
          <p:cNvPr id="7" name="Picture 6" descr="16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1" y="2819400"/>
            <a:ext cx="2466975" cy="2209800"/>
          </a:xfrm>
          <a:prstGeom prst="rect">
            <a:avLst/>
          </a:prstGeom>
        </p:spPr>
      </p:pic>
      <p:pic>
        <p:nvPicPr>
          <p:cNvPr id="8" name="Picture 7" descr="8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1" y="228601"/>
            <a:ext cx="2619375" cy="1819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562602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eat very little of these foods</a:t>
            </a:r>
          </a:p>
          <a:p>
            <a:pPr algn="ctr"/>
            <a:endParaRPr lang="en-US" b="1" dirty="0"/>
          </a:p>
        </p:txBody>
      </p:sp>
      <p:pic>
        <p:nvPicPr>
          <p:cNvPr id="3" name="Picture 2" descr="ciu.somewherein.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76200"/>
            <a:ext cx="40386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76203"/>
            <a:ext cx="3657600" cy="2743199"/>
          </a:xfrm>
          <a:prstGeom prst="rect">
            <a:avLst/>
          </a:prstGeom>
        </p:spPr>
      </p:pic>
      <p:pic>
        <p:nvPicPr>
          <p:cNvPr id="5" name="Picture 4" descr="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1" y="2971800"/>
            <a:ext cx="3988928" cy="2438400"/>
          </a:xfrm>
          <a:prstGeom prst="rect">
            <a:avLst/>
          </a:prstGeom>
        </p:spPr>
      </p:pic>
      <p:pic>
        <p:nvPicPr>
          <p:cNvPr id="6" name="Picture 5" descr="9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971800"/>
            <a:ext cx="3657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1"/>
            <a:ext cx="8839200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 YOUR  BOOK  AT  PAGE - 28</a:t>
            </a:r>
          </a:p>
        </p:txBody>
      </p:sp>
      <p:pic>
        <p:nvPicPr>
          <p:cNvPr id="3" name="Picture 2" descr="C:\Users\Ac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9067800" cy="48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4876800"/>
            <a:ext cx="26670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304801"/>
            <a:ext cx="48768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057400"/>
            <a:ext cx="2667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3886200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YOGHURT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2971800"/>
            <a:ext cx="2667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7924800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Advance Group:</a:t>
            </a:r>
          </a:p>
          <a:p>
            <a:r>
              <a:rPr lang="en-US" dirty="0"/>
              <a:t> </a:t>
            </a:r>
            <a:r>
              <a:rPr lang="en-US" sz="2400" b="1" dirty="0"/>
              <a:t>Each of the student of this group will answer the question.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362200"/>
            <a:ext cx="3657600" cy="17235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Level Group:</a:t>
            </a:r>
          </a:p>
          <a:p>
            <a:r>
              <a:rPr lang="en-US" sz="2000" dirty="0"/>
              <a:t>Make the  sentence of the words</a:t>
            </a:r>
          </a:p>
          <a:p>
            <a:r>
              <a:rPr lang="en-US" sz="2000" b="1" dirty="0"/>
              <a:t>Healthy</a:t>
            </a:r>
          </a:p>
          <a:p>
            <a:r>
              <a:rPr lang="en-US" b="1" dirty="0"/>
              <a:t>Pyramid</a:t>
            </a:r>
          </a:p>
          <a:p>
            <a:r>
              <a:rPr lang="en-US" sz="2000" b="1" dirty="0"/>
              <a:t>plenty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4495801"/>
            <a:ext cx="57912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Slow Group:</a:t>
            </a:r>
          </a:p>
          <a:p>
            <a:r>
              <a:rPr lang="en-US" sz="2000" b="1" dirty="0"/>
              <a:t>Each of the student of this group rearrange the words-</a:t>
            </a:r>
          </a:p>
          <a:p>
            <a:r>
              <a:rPr lang="en-US" sz="2000" b="1" dirty="0" err="1"/>
              <a:t>alhetyh</a:t>
            </a:r>
            <a:endParaRPr lang="en-US" sz="2000" b="1" dirty="0"/>
          </a:p>
          <a:p>
            <a:r>
              <a:rPr lang="en-US" sz="2000" b="1" dirty="0" err="1"/>
              <a:t>tyenlp</a:t>
            </a:r>
            <a:r>
              <a:rPr lang="en-US" sz="2000" b="1" dirty="0"/>
              <a:t>\</a:t>
            </a:r>
          </a:p>
          <a:p>
            <a:r>
              <a:rPr lang="en-US" sz="2000" b="1" dirty="0" err="1"/>
              <a:t>ramidyp</a:t>
            </a:r>
            <a:r>
              <a:rPr lang="en-US" sz="2000" b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1447800"/>
            <a:ext cx="7924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Nikosh" pitchFamily="2" charset="0"/>
                <a:cs typeface="Nikosh" pitchFamily="2" charset="0"/>
              </a:rPr>
              <a:t>1.Make a list which foods we should eat more to keep healthy?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2743200"/>
            <a:ext cx="47244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/>
              <a:t>Ans</a:t>
            </a:r>
            <a:r>
              <a:rPr lang="en-US" sz="2000" b="1" dirty="0"/>
              <a:t>:</a:t>
            </a:r>
          </a:p>
          <a:p>
            <a:r>
              <a:rPr lang="en-US" sz="2000" b="1" dirty="0"/>
              <a:t>Healthy-We must eat healthy food.</a:t>
            </a:r>
          </a:p>
          <a:p>
            <a:r>
              <a:rPr lang="en-US" sz="2000" b="1" dirty="0"/>
              <a:t>Pyramid-Pyramid is a huge pile of stones.</a:t>
            </a:r>
          </a:p>
          <a:p>
            <a:r>
              <a:rPr lang="en-US" sz="2000" b="1" dirty="0"/>
              <a:t>Plenty-You can eat plenty of rice.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200" y="5105400"/>
            <a:ext cx="22098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Ans</a:t>
            </a:r>
            <a:r>
              <a:rPr lang="en-US" b="1" dirty="0"/>
              <a:t>:</a:t>
            </a:r>
          </a:p>
          <a:p>
            <a:r>
              <a:rPr lang="en-US" b="1" dirty="0"/>
              <a:t>Healthy</a:t>
            </a:r>
          </a:p>
          <a:p>
            <a:r>
              <a:rPr lang="en-US" b="1" dirty="0"/>
              <a:t>plenty</a:t>
            </a:r>
          </a:p>
          <a:p>
            <a:r>
              <a:rPr lang="en-US" b="1" dirty="0"/>
              <a:t>pyramid.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143000"/>
            <a:ext cx="464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b="1" dirty="0">
                <a:latin typeface="Nikosh" pitchFamily="2" charset="0"/>
                <a:cs typeface="Nikosh" pitchFamily="2" charset="0"/>
              </a:rPr>
              <a:t>1.What does our body need?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4355068"/>
            <a:ext cx="464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Nikosh" pitchFamily="2" charset="0"/>
                <a:cs typeface="Nikosh" pitchFamily="2" charset="0"/>
              </a:rPr>
              <a:t>1. Our body needs a good mix of foods.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1676400"/>
            <a:ext cx="464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Nikosh" pitchFamily="2" charset="0"/>
                <a:cs typeface="Nikosh" pitchFamily="2" charset="0"/>
              </a:rPr>
              <a:t>2.How much bread should you eat?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2221468"/>
            <a:ext cx="464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Nikosh" pitchFamily="2" charset="0"/>
                <a:cs typeface="Nikosh" pitchFamily="2" charset="0"/>
              </a:rPr>
              <a:t>3.How much fish should you eat?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2754868"/>
            <a:ext cx="464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Nikosh" pitchFamily="2" charset="0"/>
                <a:cs typeface="Nikosh" pitchFamily="2" charset="0"/>
              </a:rPr>
              <a:t>4.How many sweet should you eat?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4953000"/>
            <a:ext cx="4648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Nikosh" pitchFamily="2" charset="0"/>
                <a:cs typeface="Nikosh" pitchFamily="2" charset="0"/>
              </a:rPr>
              <a:t>2.Plenty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5574268"/>
            <a:ext cx="464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Nikosh" pitchFamily="2" charset="0"/>
                <a:cs typeface="Nikosh" pitchFamily="2" charset="0"/>
              </a:rPr>
              <a:t>3.Moderately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6183868"/>
            <a:ext cx="464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Nikosh" pitchFamily="2" charset="0"/>
                <a:cs typeface="Nikosh" pitchFamily="2" charset="0"/>
              </a:rPr>
              <a:t>4.Very little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228600"/>
            <a:ext cx="4648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3392270"/>
            <a:ext cx="4648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7150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pic>
        <p:nvPicPr>
          <p:cNvPr id="3" name="Picture 2" descr="teacher_groupwork_e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9906000" cy="52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1"/>
            <a:ext cx="2286000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" pitchFamily="2" charset="0"/>
                <a:cs typeface="Nikosh" pitchFamily="2" charset="0"/>
              </a:rPr>
              <a:t>GROUP-A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295401"/>
            <a:ext cx="7315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latin typeface="Nikosh" pitchFamily="2" charset="0"/>
                <a:cs typeface="Nikosh" pitchFamily="2" charset="0"/>
              </a:rPr>
              <a:t>List of those foods which we should eat plenty?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991380"/>
            <a:ext cx="22860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" pitchFamily="2" charset="0"/>
                <a:cs typeface="Nikosh" pitchFamily="2" charset="0"/>
              </a:rPr>
              <a:t>GROUP-B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4491336"/>
            <a:ext cx="8153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latin typeface="Nikosh" pitchFamily="2" charset="0"/>
                <a:cs typeface="Nikosh" pitchFamily="2" charset="0"/>
              </a:rPr>
              <a:t>List of those foods which we should eat moderately?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819401"/>
            <a:ext cx="79248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latin typeface="Nikosh" pitchFamily="2" charset="0"/>
                <a:cs typeface="Nikosh" pitchFamily="2" charset="0"/>
              </a:rPr>
              <a:t>List of those foods which we should eat regularly?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6167736"/>
            <a:ext cx="8229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latin typeface="Nikosh" pitchFamily="2" charset="0"/>
                <a:cs typeface="Nikosh" pitchFamily="2" charset="0"/>
              </a:rPr>
              <a:t>List of those foods which we should eat very little?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200" y="3591580"/>
            <a:ext cx="2286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" pitchFamily="2" charset="0"/>
                <a:cs typeface="Nikosh" pitchFamily="2" charset="0"/>
              </a:rPr>
              <a:t>GROUP-C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5267980"/>
            <a:ext cx="23622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" pitchFamily="2" charset="0"/>
                <a:cs typeface="Nikosh" pitchFamily="2" charset="0"/>
              </a:rPr>
              <a:t>GROUP-D</a:t>
            </a:r>
          </a:p>
        </p:txBody>
      </p:sp>
      <p:sp>
        <p:nvSpPr>
          <p:cNvPr id="11" name="Curved Right Arrow 10"/>
          <p:cNvSpPr/>
          <p:nvPr/>
        </p:nvSpPr>
        <p:spPr>
          <a:xfrm>
            <a:off x="1676400" y="533400"/>
            <a:ext cx="762000" cy="1219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1676400" y="2133600"/>
            <a:ext cx="762000" cy="12192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1676400" y="3733800"/>
            <a:ext cx="685800" cy="1219200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1676400" y="5410200"/>
            <a:ext cx="685800" cy="1219200"/>
          </a:xfrm>
          <a:prstGeom prst="curv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2" grpId="0" animBg="1"/>
      <p:bldP spid="13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81000"/>
            <a:ext cx="3886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10668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1.What is food pyramid?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2.Write the name of the food at the bottom of the pyramid?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6FBE5-24B8-4C3E-89AF-1BB0E210FEA8}"/>
              </a:ext>
            </a:extLst>
          </p:cNvPr>
          <p:cNvSpPr txBox="1"/>
          <p:nvPr/>
        </p:nvSpPr>
        <p:spPr>
          <a:xfrm>
            <a:off x="4133850" y="76200"/>
            <a:ext cx="39243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88B794-0B3D-4F95-8DAD-0712071533B0}"/>
              </a:ext>
            </a:extLst>
          </p:cNvPr>
          <p:cNvGrpSpPr/>
          <p:nvPr/>
        </p:nvGrpSpPr>
        <p:grpSpPr>
          <a:xfrm>
            <a:off x="0" y="1066800"/>
            <a:ext cx="12192000" cy="5558611"/>
            <a:chOff x="0" y="1066800"/>
            <a:chExt cx="12192000" cy="55586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4106A-1379-4625-9A30-75D9CABD9E86}"/>
                </a:ext>
              </a:extLst>
            </p:cNvPr>
            <p:cNvSpPr txBox="1"/>
            <p:nvPr/>
          </p:nvSpPr>
          <p:spPr>
            <a:xfrm>
              <a:off x="0" y="3886200"/>
              <a:ext cx="5621594" cy="273921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 </a:t>
              </a:r>
              <a:r>
                <a:rPr lang="en-US" sz="32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Intrduction</a:t>
              </a:r>
              <a:r>
                <a:rPr lang="en-US" sz="32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endPara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 Faizul Alam Biswas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Head Teacher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Nobinagar Government Primary School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Godagari, Rajshahi.</a:t>
              </a:r>
            </a:p>
            <a:p>
              <a:pPr algn="ctr"/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C6CB0C-E0AF-496B-B70F-C6CAC775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146895"/>
              <a:ext cx="2286809" cy="2282105"/>
            </a:xfrm>
            <a:prstGeom prst="rect">
              <a:avLst/>
            </a:prstGeom>
            <a:effectLst>
              <a:outerShdw blurRad="50800" dist="50800" dir="5400000" algn="ctr" rotWithShape="0">
                <a:schemeClr val="bg1"/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3A5737-B99F-4EE4-9C81-7356473A8F43}"/>
                </a:ext>
              </a:extLst>
            </p:cNvPr>
            <p:cNvSpPr txBox="1"/>
            <p:nvPr/>
          </p:nvSpPr>
          <p:spPr>
            <a:xfrm>
              <a:off x="6570406" y="3810000"/>
              <a:ext cx="5621594" cy="280076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</a:t>
              </a:r>
              <a:r>
                <a:rPr lang="en-US" sz="32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Intrduction</a:t>
              </a:r>
              <a:r>
                <a:rPr lang="en-US" sz="32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Subject: English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Class: Five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Title: Eat Healthy Live Healthy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Unit: 7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Page No : 26</a:t>
              </a:r>
            </a:p>
            <a:p>
              <a:pPr algn="ctr"/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684518-3474-4D91-AD44-9349A23D2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600" y="1066800"/>
              <a:ext cx="2129092" cy="24053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73152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733800"/>
            <a:ext cx="1066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your favorite food.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579425">
            <a:off x="2208187" y="3355285"/>
            <a:ext cx="6780968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/>
              <a:t> 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Thank’s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ros0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797190">
            <a:off x="4946823" y="1453617"/>
            <a:ext cx="5181600" cy="3720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72 0.07733  0.1 0.20267  0.077 0.31733  C -0.015 0.31067  -0.093 0.23067  -0.125 0.12133  C -0.047 0.05333  0.051 0.05733  0.125 0.12133  C 0.092 0.23733  0.011 0.31067  -0.077 0.31733  C -0.101 0.19733  -0.068 0.07467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F21ABA-2952-4233-A665-F59F542CF078}"/>
              </a:ext>
            </a:extLst>
          </p:cNvPr>
          <p:cNvGrpSpPr/>
          <p:nvPr/>
        </p:nvGrpSpPr>
        <p:grpSpPr>
          <a:xfrm>
            <a:off x="1905000" y="609600"/>
            <a:ext cx="8534400" cy="5715000"/>
            <a:chOff x="1905000" y="609600"/>
            <a:chExt cx="8534400" cy="49959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E1AF40-9DC6-4C83-952A-E69EC5417389}"/>
                </a:ext>
              </a:extLst>
            </p:cNvPr>
            <p:cNvSpPr txBox="1"/>
            <p:nvPr/>
          </p:nvSpPr>
          <p:spPr>
            <a:xfrm>
              <a:off x="2895600" y="609600"/>
              <a:ext cx="64008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A240D7-0F24-4E11-B702-4D9EE1BB4DD7}"/>
                </a:ext>
              </a:extLst>
            </p:cNvPr>
            <p:cNvSpPr txBox="1"/>
            <p:nvPr/>
          </p:nvSpPr>
          <p:spPr>
            <a:xfrm>
              <a:off x="1905000" y="2743200"/>
              <a:ext cx="8534400" cy="286232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will be able to-</a:t>
              </a:r>
            </a:p>
            <a:p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1.To Listen attentively.</a:t>
              </a:r>
            </a:p>
            <a:p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To read the text with correct pronunciation.</a:t>
              </a:r>
            </a:p>
            <a:p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3.To ask short questions answer.</a:t>
              </a:r>
            </a:p>
            <a:p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To write some short questions answer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53724"/>
              </p:ext>
            </p:extLst>
          </p:nvPr>
        </p:nvGraphicFramePr>
        <p:xfrm>
          <a:off x="4191000" y="3733800"/>
          <a:ext cx="3886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125440" imgH="440280" progId="Package">
                  <p:embed/>
                </p:oleObj>
              </mc:Choice>
              <mc:Fallback>
                <p:oleObj name="Packager Shell Object" showAsIcon="1" r:id="rId2" imgW="2125440" imgH="4402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33800"/>
                        <a:ext cx="3886200" cy="990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58A9993-3E31-4954-B232-A5399FB9EDC4}"/>
              </a:ext>
            </a:extLst>
          </p:cNvPr>
          <p:cNvSpPr txBox="1"/>
          <p:nvPr/>
        </p:nvSpPr>
        <p:spPr>
          <a:xfrm>
            <a:off x="3124200" y="4572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A VIDEO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547F2-391C-4174-B9D5-6A55345C20A1}"/>
              </a:ext>
            </a:extLst>
          </p:cNvPr>
          <p:cNvSpPr txBox="1"/>
          <p:nvPr/>
        </p:nvSpPr>
        <p:spPr>
          <a:xfrm>
            <a:off x="2286000" y="2057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WE CLICK THE LINK BELOW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68" y="76201"/>
            <a:ext cx="2857933" cy="1752600"/>
          </a:xfrm>
          <a:prstGeom prst="rect">
            <a:avLst/>
          </a:prstGeom>
        </p:spPr>
      </p:pic>
      <p:pic>
        <p:nvPicPr>
          <p:cNvPr id="4" name="Picture 3" descr="1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4337353"/>
            <a:ext cx="1676400" cy="2368248"/>
          </a:xfrm>
          <a:prstGeom prst="rect">
            <a:avLst/>
          </a:prstGeom>
        </p:spPr>
      </p:pic>
      <p:pic>
        <p:nvPicPr>
          <p:cNvPr id="5" name="Picture 4" descr="1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2" y="135633"/>
            <a:ext cx="2362199" cy="1769369"/>
          </a:xfrm>
          <a:prstGeom prst="rect">
            <a:avLst/>
          </a:prstGeom>
        </p:spPr>
      </p:pic>
      <p:pic>
        <p:nvPicPr>
          <p:cNvPr id="7" name="Picture 6" descr="1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4800600"/>
            <a:ext cx="2667000" cy="1714500"/>
          </a:xfrm>
          <a:prstGeom prst="rect">
            <a:avLst/>
          </a:prstGeom>
        </p:spPr>
      </p:pic>
      <p:pic>
        <p:nvPicPr>
          <p:cNvPr id="9" name="Picture 8" descr="1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00" y="76201"/>
            <a:ext cx="2476500" cy="1847850"/>
          </a:xfrm>
          <a:prstGeom prst="rect">
            <a:avLst/>
          </a:prstGeom>
        </p:spPr>
      </p:pic>
      <p:pic>
        <p:nvPicPr>
          <p:cNvPr id="11" name="Picture 10" descr="badshanamdar_1313621470_1-sweet1.gif.jpg"/>
          <p:cNvPicPr>
            <a:picLocks noChangeAspect="1"/>
          </p:cNvPicPr>
          <p:nvPr/>
        </p:nvPicPr>
        <p:blipFill>
          <a:blip r:embed="rId7" cstate="print"/>
          <a:srcRect b="12421"/>
          <a:stretch>
            <a:fillRect/>
          </a:stretch>
        </p:blipFill>
        <p:spPr>
          <a:xfrm>
            <a:off x="4800601" y="4876801"/>
            <a:ext cx="2265405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6145462607_dd726fe926_z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2139837"/>
            <a:ext cx="3200400" cy="2051165"/>
          </a:xfrm>
          <a:prstGeom prst="rect">
            <a:avLst/>
          </a:prstGeom>
        </p:spPr>
      </p:pic>
      <p:pic>
        <p:nvPicPr>
          <p:cNvPr id="13" name="Picture 12" descr="448971179_c71b0d4d4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7844218" y="2053018"/>
            <a:ext cx="2018313" cy="24100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Jerry008_1265205719_4-pot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76800" y="2153817"/>
            <a:ext cx="2362200" cy="2265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057400" y="3810000"/>
            <a:ext cx="8001000" cy="24384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 Healthy  Live  Healthy</a:t>
            </a:r>
          </a:p>
          <a:p>
            <a:pPr algn="ctr"/>
            <a:endParaRPr lang="en-US" i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1992D-76D9-459B-8373-65040951EBEE}"/>
              </a:ext>
            </a:extLst>
          </p:cNvPr>
          <p:cNvSpPr txBox="1"/>
          <p:nvPr/>
        </p:nvSpPr>
        <p:spPr>
          <a:xfrm>
            <a:off x="2133600" y="685800"/>
            <a:ext cx="77724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DECLARATION THE LESSON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676400"/>
            <a:ext cx="4343400" cy="4800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676400"/>
            <a:ext cx="4114800" cy="48006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0E5B6-67AB-434E-849B-10147D50DBB5}"/>
              </a:ext>
            </a:extLst>
          </p:cNvPr>
          <p:cNvSpPr txBox="1"/>
          <p:nvPr/>
        </p:nvSpPr>
        <p:spPr>
          <a:xfrm>
            <a:off x="2209800" y="381000"/>
            <a:ext cx="77724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pyramid of Egypt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-pyramid-2776655.jpg"/>
          <p:cNvPicPr>
            <a:picLocks noChangeAspect="1"/>
          </p:cNvPicPr>
          <p:nvPr/>
        </p:nvPicPr>
        <p:blipFill>
          <a:blip r:embed="rId2" cstate="print"/>
          <a:srcRect r="7407"/>
          <a:stretch>
            <a:fillRect/>
          </a:stretch>
        </p:blipFill>
        <p:spPr>
          <a:xfrm>
            <a:off x="3657600" y="0"/>
            <a:ext cx="5029200" cy="5337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5780783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5867400"/>
            <a:ext cx="3962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PYRAMID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762000"/>
            <a:ext cx="1981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0" y="1905000"/>
            <a:ext cx="1828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3200400"/>
            <a:ext cx="2133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15400" y="4648200"/>
            <a:ext cx="2133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LAYER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19600" y="990600"/>
            <a:ext cx="1295400" cy="1588"/>
          </a:xfrm>
          <a:prstGeom prst="straightConnector1">
            <a:avLst/>
          </a:prstGeom>
          <a:ln w="476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8382000" y="4800600"/>
            <a:ext cx="457200" cy="1588"/>
          </a:xfrm>
          <a:prstGeom prst="straightConnector1">
            <a:avLst/>
          </a:prstGeom>
          <a:ln w="476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7162800" y="2057400"/>
            <a:ext cx="914400" cy="1588"/>
          </a:xfrm>
          <a:prstGeom prst="straightConnector1">
            <a:avLst/>
          </a:prstGeom>
          <a:ln w="476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6600" y="3429000"/>
            <a:ext cx="1219200" cy="304800"/>
          </a:xfrm>
          <a:prstGeom prst="straightConnector1">
            <a:avLst/>
          </a:prstGeom>
          <a:ln w="476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76600" y="2819400"/>
            <a:ext cx="1676400" cy="533400"/>
          </a:xfrm>
          <a:prstGeom prst="straightConnector1">
            <a:avLst/>
          </a:prstGeom>
          <a:ln w="476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hbuiofr5efj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124200"/>
            <a:ext cx="3444724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52400"/>
            <a:ext cx="3733800" cy="2776577"/>
          </a:xfrm>
          <a:prstGeom prst="rect">
            <a:avLst/>
          </a:prstGeom>
        </p:spPr>
      </p:pic>
      <p:pic>
        <p:nvPicPr>
          <p:cNvPr id="4" name="Picture 3" descr="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1" y="2743200"/>
            <a:ext cx="3886199" cy="2971800"/>
          </a:xfrm>
          <a:prstGeom prst="rect">
            <a:avLst/>
          </a:prstGeom>
        </p:spPr>
      </p:pic>
      <p:pic>
        <p:nvPicPr>
          <p:cNvPr id="5" name="Picture 4" descr="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381000"/>
            <a:ext cx="3668295" cy="213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76400" y="5867400"/>
            <a:ext cx="8915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eat plenty of these foods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400</Words>
  <Application>Microsoft Office PowerPoint</Application>
  <PresentationFormat>Widescreen</PresentationFormat>
  <Paragraphs>91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WORK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Manoranjan</dc:creator>
  <cp:lastModifiedBy>DPE</cp:lastModifiedBy>
  <cp:revision>174</cp:revision>
  <dcterms:created xsi:type="dcterms:W3CDTF">2006-08-16T00:00:00Z</dcterms:created>
  <dcterms:modified xsi:type="dcterms:W3CDTF">2021-06-05T15:12:39Z</dcterms:modified>
</cp:coreProperties>
</file>