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3" r:id="rId6"/>
    <p:sldId id="284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5D76-C50C-45DF-9703-3008B5F5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A4F69-FA38-4879-94D0-4AAE4476D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6F1C4-67A2-4B47-B9CE-575C4F0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887D8-E8F8-43BD-A6E5-31355F7E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8299-0CCB-496E-A06F-89D6C99F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3C86-D209-4F8C-8BC2-CF77F0F7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B6E38-F79F-43B7-80F7-0316BC4E0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71F9-B903-458A-BAF5-CC2ED484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3AC9-5E0F-4577-BDB3-ED3136B0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46629-74FB-4C2E-8B61-C119822A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52FC6-723D-4C87-AE7C-5DCABDE52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001D-8C11-4F9F-AB3C-3E923B34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BE7E-2B75-47B6-954C-963DA072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569B-4061-4367-B60D-387A8157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6DA46-A129-4FA9-858E-30827F4C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4BBF-4211-44B1-9B83-5C9F527D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C3E2-76E7-44C2-98A1-79F4F791D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0B82-7729-43A0-9231-3DE65048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58F3-7230-4356-8849-05250452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5F99-A81D-4430-8D2A-1B1EB6C3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2334-A926-4A56-86CF-98DA139E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EAB54-9B1A-4932-8389-CE7D5DF9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1216-7637-4D5B-95B4-024D349A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A820-01AF-470B-A7DE-40921AEF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11EA1-0645-4D84-A476-CEA1A3B3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7B0C-8124-4850-B994-4CEF146D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44DD-D8E8-46FE-A770-563257461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190C6-BFF1-465A-85B1-D7BA247F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911AD-391F-4029-9E8E-682AB63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39B6A-D33F-4830-A95F-96EDF09A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3F05E-D802-42C0-9F13-8F62511E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B8B1-C5BF-4F4F-A0EC-B5EA7EA7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3188-FCF1-4F97-94AD-709252C7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61286-5D84-4E0D-9E42-3D22795CD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C4EE2-CCA8-4269-88DC-DE1E25936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2105A-DAC6-4E5E-BB64-A5D70FCB6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C5407-5304-4BB6-8417-89123ACF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CD84E-0763-41C9-96A5-CA845005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4FB22-AD33-4BA1-B7DF-0D63FC34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7F64-7C59-408D-9AE3-D6310D48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935E6-9573-4A6B-A4C1-975FEACB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29F6A-8F92-41C4-9400-E989AAC4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B8824-66B2-4EC7-8A81-B00F2AFD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7F0B0-B94F-4398-A88B-33146858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471C5-A792-4822-9A01-7155AD5F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40C7D-5498-4E59-9389-C63DCAC6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05C1-C541-4174-B834-2DA0B9BA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C2C7-48E8-4C3A-B229-EA8F4092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00061-E215-41A8-9498-51EDDFBD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2A07-2596-42A3-B221-E8ED2250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3F273-6BB5-4DC9-AC7F-F900CEB9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B0F8F-5E76-4C3D-BECD-FF5A32F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E6DE-84D9-4C1E-9C9E-002581BC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EC22C-2EB7-4B71-8B0F-D7D8B337D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0AD73-C202-4D42-8BA7-4710DC6A3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1DFA-0556-49B8-B612-5CAC54B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7F752-A290-4514-9679-CFBD997C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D9ADC-5B5C-4ACA-AF1F-84B29312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448BA-8AE9-462E-B226-924C01B0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1140-A145-471F-97D9-8667A5DB5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CEDA-FC58-440D-A754-4CECA6F5A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3551-AE21-4686-9170-450B6D802324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0647-78EC-4EE9-98D8-61B150C46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F1BD-1BED-42D4-BB7D-FB1AB8A6C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5D08-F8D6-4FFD-958F-07C9E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EB189-4919-41BB-95FE-6343C5D956FC}"/>
              </a:ext>
            </a:extLst>
          </p:cNvPr>
          <p:cNvSpPr txBox="1"/>
          <p:nvPr/>
        </p:nvSpPr>
        <p:spPr>
          <a:xfrm>
            <a:off x="2686929" y="319062"/>
            <a:ext cx="7343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32150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781EE-A333-4C65-BDA1-37D17EEE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9" y="1509931"/>
            <a:ext cx="5023045" cy="4195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2A6EB7-724F-463A-9398-5418E1821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02" y="1537641"/>
            <a:ext cx="5023045" cy="409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0E66B-4306-428D-B227-600AF372AFD9}"/>
              </a:ext>
            </a:extLst>
          </p:cNvPr>
          <p:cNvSpPr txBox="1"/>
          <p:nvPr/>
        </p:nvSpPr>
        <p:spPr>
          <a:xfrm>
            <a:off x="2412395" y="192867"/>
            <a:ext cx="81311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ভালোভাবে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1C73D-F9D1-4E3D-9795-791C8CFD5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" y="1702190"/>
            <a:ext cx="5683499" cy="385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125EC-FCE9-46FC-81D5-7AE08C7CE98C}"/>
              </a:ext>
            </a:extLst>
          </p:cNvPr>
          <p:cNvSpPr txBox="1"/>
          <p:nvPr/>
        </p:nvSpPr>
        <p:spPr>
          <a:xfrm>
            <a:off x="2218006" y="357203"/>
            <a:ext cx="81311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লক্ষ কর?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253BB-A01B-49ED-A84B-38B02EE7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9" y="1505243"/>
            <a:ext cx="5169144" cy="4051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6027B9-53CC-4751-99C9-DF21EB96458E}"/>
              </a:ext>
            </a:extLst>
          </p:cNvPr>
          <p:cNvSpPr txBox="1"/>
          <p:nvPr/>
        </p:nvSpPr>
        <p:spPr>
          <a:xfrm>
            <a:off x="1445455" y="5901450"/>
            <a:ext cx="930109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 হচ্ছে বিভিন্ন প্রকার নের্টওয়ার্কের অংশ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8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C4331-E231-41CA-AEF4-617DF7541E64}"/>
              </a:ext>
            </a:extLst>
          </p:cNvPr>
          <p:cNvSpPr txBox="1"/>
          <p:nvPr/>
        </p:nvSpPr>
        <p:spPr>
          <a:xfrm>
            <a:off x="4049879" y="347138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7C1BB-9E1C-4C1D-866F-0DAB5C7C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7" y="1671273"/>
            <a:ext cx="4609687" cy="351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61436-5EC8-4953-BC66-DD7647C88068}"/>
              </a:ext>
            </a:extLst>
          </p:cNvPr>
          <p:cNvSpPr txBox="1"/>
          <p:nvPr/>
        </p:nvSpPr>
        <p:spPr>
          <a:xfrm>
            <a:off x="1929389" y="5802976"/>
            <a:ext cx="70739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নের্টওয়ার্কের বিভিন্ন অংশ ব্যখ্যা  করে লেখ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AFB70-85EC-4748-A20A-11F33A9CB667}"/>
              </a:ext>
            </a:extLst>
          </p:cNvPr>
          <p:cNvSpPr txBox="1"/>
          <p:nvPr/>
        </p:nvSpPr>
        <p:spPr>
          <a:xfrm>
            <a:off x="4369139" y="274009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B960F-48AC-49FE-8905-6CBBB51B8424}"/>
              </a:ext>
            </a:extLst>
          </p:cNvPr>
          <p:cNvSpPr txBox="1"/>
          <p:nvPr/>
        </p:nvSpPr>
        <p:spPr>
          <a:xfrm>
            <a:off x="1650660" y="1541794"/>
            <a:ext cx="44453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PAN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কি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2426D-545D-45E1-A1F9-59357D5474C8}"/>
              </a:ext>
            </a:extLst>
          </p:cNvPr>
          <p:cNvSpPr txBox="1"/>
          <p:nvPr/>
        </p:nvSpPr>
        <p:spPr>
          <a:xfrm>
            <a:off x="1650660" y="2426518"/>
            <a:ext cx="42859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কি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EB3D6-2E72-4E64-AB76-30FC6C9083AB}"/>
              </a:ext>
            </a:extLst>
          </p:cNvPr>
          <p:cNvSpPr txBox="1"/>
          <p:nvPr/>
        </p:nvSpPr>
        <p:spPr>
          <a:xfrm>
            <a:off x="1650660" y="3461985"/>
            <a:ext cx="428590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কি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C4D0-E157-407E-A30C-185253CA56CB}"/>
              </a:ext>
            </a:extLst>
          </p:cNvPr>
          <p:cNvSpPr txBox="1"/>
          <p:nvPr/>
        </p:nvSpPr>
        <p:spPr>
          <a:xfrm>
            <a:off x="1777320" y="4497452"/>
            <a:ext cx="44453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কি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C0FF3-CA5D-40A7-9869-C9F6C033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18" y="1366419"/>
            <a:ext cx="2165960" cy="2095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E7A37B-3A5E-42D1-BCEC-2B1C46D2C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62" y="1318732"/>
            <a:ext cx="2136214" cy="184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DACA2-1A7C-4AAF-A668-5C579385D0BB}"/>
              </a:ext>
            </a:extLst>
          </p:cNvPr>
          <p:cNvSpPr txBox="1"/>
          <p:nvPr/>
        </p:nvSpPr>
        <p:spPr>
          <a:xfrm>
            <a:off x="6752492" y="4021884"/>
            <a:ext cx="501543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উপরের চিত্র দুটি কোন টপোলজি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3D44B-1459-4EDC-80AE-7C15C4D86A53}"/>
              </a:ext>
            </a:extLst>
          </p:cNvPr>
          <p:cNvSpPr txBox="1"/>
          <p:nvPr/>
        </p:nvSpPr>
        <p:spPr>
          <a:xfrm>
            <a:off x="3931817" y="260200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9F665-E363-4502-AF38-29F4BBCD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1506916"/>
            <a:ext cx="4479235" cy="3531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3952B-6ADB-4C8D-8DBB-AF1475AECEED}"/>
              </a:ext>
            </a:extLst>
          </p:cNvPr>
          <p:cNvSpPr txBox="1"/>
          <p:nvPr/>
        </p:nvSpPr>
        <p:spPr>
          <a:xfrm>
            <a:off x="1590262" y="5683707"/>
            <a:ext cx="95641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 উপর পোস্টার তৈরি করে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8170F-C92B-4DA9-8477-807CA7AF6FDB}"/>
              </a:ext>
            </a:extLst>
          </p:cNvPr>
          <p:cNvSpPr txBox="1"/>
          <p:nvPr/>
        </p:nvSpPr>
        <p:spPr>
          <a:xfrm>
            <a:off x="4488409" y="445730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C161B-CD51-4264-974C-A04F4EA7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3" y="1758405"/>
            <a:ext cx="5565914" cy="433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0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8BE9C-FA8C-4EE2-9804-A58147CD111F}"/>
              </a:ext>
            </a:extLst>
          </p:cNvPr>
          <p:cNvSpPr txBox="1"/>
          <p:nvPr/>
        </p:nvSpPr>
        <p:spPr>
          <a:xfrm>
            <a:off x="4798001" y="319357"/>
            <a:ext cx="216876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2886-79AA-4620-B42B-71A12E650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6" y="1321802"/>
            <a:ext cx="3108958" cy="294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90530-D277-4BDD-983C-A654FEEF9143}"/>
              </a:ext>
            </a:extLst>
          </p:cNvPr>
          <p:cNvSpPr txBox="1"/>
          <p:nvPr/>
        </p:nvSpPr>
        <p:spPr>
          <a:xfrm>
            <a:off x="213106" y="4303455"/>
            <a:ext cx="4501661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আরজীদেবীপুর শিয়ালকোট আলিম মাদ্রাসা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1,001,457 Roses Stock Photos, Pictures &amp; Royalty-Free Images - iStock">
            <a:extLst>
              <a:ext uri="{FF2B5EF4-FFF2-40B4-BE49-F238E27FC236}">
                <a16:creationId xmlns:a16="http://schemas.microsoft.com/office/drawing/2014/main" id="{EEFA5B73-91BE-473E-ACBD-71A99955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3" y="1828800"/>
            <a:ext cx="1126434" cy="47840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739D6-9B88-44AB-B779-B8AD67703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66" y="1695987"/>
            <a:ext cx="4635508" cy="47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56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7A433-C185-495A-A9A0-C2EA8455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0" y="344555"/>
            <a:ext cx="3664108" cy="400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239C4-A230-4D35-8986-B1A191094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69" y="516834"/>
            <a:ext cx="5890472" cy="4134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631FC4-AF34-4E12-87DB-664CB9DAABF6}"/>
              </a:ext>
            </a:extLst>
          </p:cNvPr>
          <p:cNvSpPr txBox="1"/>
          <p:nvPr/>
        </p:nvSpPr>
        <p:spPr>
          <a:xfrm>
            <a:off x="1113183" y="5486719"/>
            <a:ext cx="956807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বলতো উপরের ছবি দুটি কীসের ? একটু ভেবে বলো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6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7FAA6-CF80-4134-97B4-06697BBE5DD2}"/>
              </a:ext>
            </a:extLst>
          </p:cNvPr>
          <p:cNvSpPr txBox="1"/>
          <p:nvPr/>
        </p:nvSpPr>
        <p:spPr>
          <a:xfrm>
            <a:off x="506437" y="1571087"/>
            <a:ext cx="1913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E2246-3D84-4923-9773-2454E4DE9463}"/>
              </a:ext>
            </a:extLst>
          </p:cNvPr>
          <p:cNvSpPr txBox="1"/>
          <p:nvPr/>
        </p:nvSpPr>
        <p:spPr>
          <a:xfrm>
            <a:off x="3767797" y="1472612"/>
            <a:ext cx="1913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220C7-12CD-4BD7-838A-EAA798857E27}"/>
              </a:ext>
            </a:extLst>
          </p:cNvPr>
          <p:cNvSpPr txBox="1"/>
          <p:nvPr/>
        </p:nvSpPr>
        <p:spPr>
          <a:xfrm>
            <a:off x="7413674" y="1580268"/>
            <a:ext cx="2771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5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58502-9E7D-4886-AD96-F818BE041807}"/>
              </a:ext>
            </a:extLst>
          </p:cNvPr>
          <p:cNvSpPr txBox="1"/>
          <p:nvPr/>
        </p:nvSpPr>
        <p:spPr>
          <a:xfrm>
            <a:off x="4756057" y="199472"/>
            <a:ext cx="324437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FC6DA-A1D3-4DF2-BC19-34380FE203B9}"/>
              </a:ext>
            </a:extLst>
          </p:cNvPr>
          <p:cNvSpPr txBox="1"/>
          <p:nvPr/>
        </p:nvSpPr>
        <p:spPr>
          <a:xfrm>
            <a:off x="1037797" y="1269292"/>
            <a:ext cx="41810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05EA1-6A8F-42BF-B4A2-365D6AC35E40}"/>
              </a:ext>
            </a:extLst>
          </p:cNvPr>
          <p:cNvSpPr txBox="1"/>
          <p:nvPr/>
        </p:nvSpPr>
        <p:spPr>
          <a:xfrm>
            <a:off x="2570923" y="2354679"/>
            <a:ext cx="1003852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টপোলজি কী তা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50D3-71D1-4CC6-8E9C-E657049E601A}"/>
              </a:ext>
            </a:extLst>
          </p:cNvPr>
          <p:cNvSpPr txBox="1"/>
          <p:nvPr/>
        </p:nvSpPr>
        <p:spPr>
          <a:xfrm>
            <a:off x="2436011" y="3470666"/>
            <a:ext cx="91638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বিভিন্ন প্রকার টপোলজির প্রকারভেদ বর্ণনা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0C171-06DA-4129-B5A6-67E4125B50FC}"/>
              </a:ext>
            </a:extLst>
          </p:cNvPr>
          <p:cNvSpPr txBox="1"/>
          <p:nvPr/>
        </p:nvSpPr>
        <p:spPr>
          <a:xfrm>
            <a:off x="2570923" y="4409978"/>
            <a:ext cx="86536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নের্টওয়ার্কের বিভিন্ন অংশ ব্যখ্যা করতে পারবে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E6F16-826B-45B4-A7EA-C5943740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4" y="512358"/>
            <a:ext cx="5242774" cy="358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36B11-4967-425E-A31A-2EA02AC4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20" y="512358"/>
            <a:ext cx="4781525" cy="3588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40F50-1A79-41A2-A1C0-AB1D198A7C04}"/>
              </a:ext>
            </a:extLst>
          </p:cNvPr>
          <p:cNvSpPr txBox="1"/>
          <p:nvPr/>
        </p:nvSpPr>
        <p:spPr>
          <a:xfrm>
            <a:off x="0" y="4775982"/>
            <a:ext cx="121919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বলতে পারবে উপরের ছবি দুটি কিসের ? হ্যাঁ এগুলো এক প্রকার টপোলজি। কম্পিউটারগুলোকে জুড়ে দেওয়ার জন্য বিভিন্ন পদ্ধতি ব্যবহার করা হয় । এই ভিন্ন ভিন্ন পদ্ধতিকে বলা হয় নের্টওয়ার্ক টপোলজি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1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5176D-A088-4CF6-A884-5DA2C8D4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8649" y="1469721"/>
            <a:ext cx="5928759" cy="3707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47573-7749-4074-8C8E-07587641DBDA}"/>
              </a:ext>
            </a:extLst>
          </p:cNvPr>
          <p:cNvSpPr txBox="1"/>
          <p:nvPr/>
        </p:nvSpPr>
        <p:spPr>
          <a:xfrm>
            <a:off x="4184425" y="355451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317BC-30F1-40AA-9FB8-716C85BDC5D6}"/>
              </a:ext>
            </a:extLst>
          </p:cNvPr>
          <p:cNvSpPr txBox="1"/>
          <p:nvPr/>
        </p:nvSpPr>
        <p:spPr>
          <a:xfrm>
            <a:off x="2574388" y="5743677"/>
            <a:ext cx="65555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বলতে কী বুঝ লেখ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192FC-DF2E-458F-B7EC-95750F59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230043"/>
            <a:ext cx="8384345" cy="435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CD88B-8DA3-4DC9-A320-055EEFE82B8F}"/>
              </a:ext>
            </a:extLst>
          </p:cNvPr>
          <p:cNvSpPr txBox="1"/>
          <p:nvPr/>
        </p:nvSpPr>
        <p:spPr>
          <a:xfrm>
            <a:off x="2604654" y="387799"/>
            <a:ext cx="63351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591D-F89E-42BA-B06F-8C0339346A11}"/>
              </a:ext>
            </a:extLst>
          </p:cNvPr>
          <p:cNvSpPr txBox="1"/>
          <p:nvPr/>
        </p:nvSpPr>
        <p:spPr>
          <a:xfrm>
            <a:off x="98474" y="5780782"/>
            <a:ext cx="1172307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এগুলো হচ্ছে বিভিন্ন প্রকার টপোলজি  । এই টপোলজি গুলো দিয়ে আমরা ভিন্ন ভিন্ন নের্টওয়ার্কে কম্পিউটারকে সংযুক্ত করতে পারি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8BDD5-4621-4D26-96FB-1693FAAC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3" y="2016242"/>
            <a:ext cx="3812344" cy="3022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E36E6-DF5F-4DBB-9AA7-A805D18EFC53}"/>
              </a:ext>
            </a:extLst>
          </p:cNvPr>
          <p:cNvSpPr txBox="1"/>
          <p:nvPr/>
        </p:nvSpPr>
        <p:spPr>
          <a:xfrm>
            <a:off x="3770143" y="632706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EE573-A509-4487-9C74-F141E564C784}"/>
              </a:ext>
            </a:extLst>
          </p:cNvPr>
          <p:cNvSpPr txBox="1"/>
          <p:nvPr/>
        </p:nvSpPr>
        <p:spPr>
          <a:xfrm>
            <a:off x="1740469" y="5682121"/>
            <a:ext cx="87110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টপোজির বর্ণনা দিয়ে খাতায় লেখ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6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219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2021-06-04T01:22:17Z</dcterms:created>
  <dcterms:modified xsi:type="dcterms:W3CDTF">2021-06-04T23:38:49Z</dcterms:modified>
</cp:coreProperties>
</file>