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6" y="-77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C5F21-6175-4ABF-A557-50D59B598EC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F1AD-94B5-4889-B45E-3CADDF90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274639"/>
            <a:ext cx="24884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274639"/>
            <a:ext cx="73010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600201"/>
            <a:ext cx="4894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1600201"/>
            <a:ext cx="4894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9D50-9B6E-4484-8377-00A87A1E945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205C-14FB-4804-BFE9-3128D1B0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2240" y="381000"/>
            <a:ext cx="4945380" cy="1051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" y="1905000"/>
            <a:ext cx="7267194" cy="400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94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45020" y="2537849"/>
            <a:ext cx="240284" cy="37279"/>
            <a:chOff x="2926627" y="2400637"/>
            <a:chExt cx="218440" cy="372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Straight Connector 5"/>
            <p:cNvSpPr/>
            <p:nvPr/>
          </p:nvSpPr>
          <p:spPr>
            <a:xfrm rot="12816718">
              <a:off x="2926627" y="2400637"/>
              <a:ext cx="218440" cy="372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39"/>
                  </a:moveTo>
                  <a:lnTo>
                    <a:pt x="218440" y="18639"/>
                  </a:lnTo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traight Connector 6"/>
            <p:cNvSpPr/>
            <p:nvPr/>
          </p:nvSpPr>
          <p:spPr>
            <a:xfrm rot="23616718">
              <a:off x="3030386" y="2413815"/>
              <a:ext cx="10922" cy="109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" y="1233806"/>
            <a:ext cx="4442460" cy="3185795"/>
            <a:chOff x="0" y="-122022"/>
            <a:chExt cx="3218072" cy="3185795"/>
          </a:xfrm>
          <a:blipFill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0" y="-122022"/>
              <a:ext cx="3218072" cy="31857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8"/>
            <p:cNvSpPr/>
            <p:nvPr/>
          </p:nvSpPr>
          <p:spPr>
            <a:xfrm>
              <a:off x="471276" y="344527"/>
              <a:ext cx="2275520" cy="22526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77723" y="2609224"/>
            <a:ext cx="154712" cy="37279"/>
            <a:chOff x="5683630" y="2472012"/>
            <a:chExt cx="140647" cy="372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Straight Connector 9"/>
            <p:cNvSpPr/>
            <p:nvPr/>
          </p:nvSpPr>
          <p:spPr>
            <a:xfrm rot="19719065">
              <a:off x="5683630" y="2472012"/>
              <a:ext cx="140647" cy="372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39"/>
                  </a:moveTo>
                  <a:lnTo>
                    <a:pt x="140647" y="18639"/>
                  </a:lnTo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10"/>
            <p:cNvSpPr/>
            <p:nvPr/>
          </p:nvSpPr>
          <p:spPr>
            <a:xfrm rot="19719065">
              <a:off x="5750438" y="2487136"/>
              <a:ext cx="7032" cy="70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34629" y="4336028"/>
            <a:ext cx="261667" cy="37279"/>
            <a:chOff x="5644453" y="4198816"/>
            <a:chExt cx="237879" cy="372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Straight Connector 13"/>
            <p:cNvSpPr/>
            <p:nvPr/>
          </p:nvSpPr>
          <p:spPr>
            <a:xfrm rot="1990831">
              <a:off x="5644453" y="4198816"/>
              <a:ext cx="237879" cy="372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39"/>
                  </a:moveTo>
                  <a:lnTo>
                    <a:pt x="237879" y="18639"/>
                  </a:lnTo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14"/>
            <p:cNvSpPr/>
            <p:nvPr/>
          </p:nvSpPr>
          <p:spPr>
            <a:xfrm rot="1990831">
              <a:off x="5757446" y="4211509"/>
              <a:ext cx="11893" cy="1189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7078" y="4305668"/>
            <a:ext cx="141309" cy="37279"/>
            <a:chOff x="3001225" y="4168456"/>
            <a:chExt cx="128463" cy="372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Straight Connector 17"/>
            <p:cNvSpPr/>
            <p:nvPr/>
          </p:nvSpPr>
          <p:spPr>
            <a:xfrm rot="8810329">
              <a:off x="3001225" y="4168456"/>
              <a:ext cx="128463" cy="372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39"/>
                  </a:moveTo>
                  <a:lnTo>
                    <a:pt x="128463" y="18639"/>
                  </a:lnTo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18"/>
            <p:cNvSpPr/>
            <p:nvPr/>
          </p:nvSpPr>
          <p:spPr>
            <a:xfrm rot="19610329">
              <a:off x="3062245" y="4183884"/>
              <a:ext cx="6423" cy="642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5196840" y="1233806"/>
            <a:ext cx="4631416" cy="31412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68980" y="152482"/>
            <a:ext cx="4352752" cy="914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দাবী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5414170" y="2446460"/>
            <a:ext cx="240284" cy="37279"/>
            <a:chOff x="2926627" y="2400637"/>
            <a:chExt cx="218440" cy="372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Straight Connector 5"/>
            <p:cNvSpPr/>
            <p:nvPr/>
          </p:nvSpPr>
          <p:spPr>
            <a:xfrm rot="12816718">
              <a:off x="2926627" y="2400637"/>
              <a:ext cx="218440" cy="372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39"/>
                  </a:moveTo>
                  <a:lnTo>
                    <a:pt x="218440" y="18639"/>
                  </a:lnTo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Straight Connector 6"/>
            <p:cNvSpPr/>
            <p:nvPr/>
          </p:nvSpPr>
          <p:spPr>
            <a:xfrm rot="23616718">
              <a:off x="3030386" y="2413815"/>
              <a:ext cx="10922" cy="109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5841" y="4572000"/>
            <a:ext cx="3539879" cy="2117502"/>
            <a:chOff x="-3811442" y="967638"/>
            <a:chExt cx="3218072" cy="318579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Oval 57"/>
            <p:cNvSpPr/>
            <p:nvPr/>
          </p:nvSpPr>
          <p:spPr>
            <a:xfrm>
              <a:off x="-3811442" y="967638"/>
              <a:ext cx="3218072" cy="31857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8"/>
            <p:cNvSpPr/>
            <p:nvPr/>
          </p:nvSpPr>
          <p:spPr>
            <a:xfrm>
              <a:off x="-3340166" y="1500240"/>
              <a:ext cx="2275520" cy="225269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স্বচ্ছতাবলম্বন করা</a:t>
              </a:r>
              <a:endPara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35040" y="4573161"/>
            <a:ext cx="3707547" cy="2133600"/>
            <a:chOff x="6682007" y="754216"/>
            <a:chExt cx="3370497" cy="31827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4" name="Oval 53"/>
            <p:cNvSpPr/>
            <p:nvPr/>
          </p:nvSpPr>
          <p:spPr>
            <a:xfrm>
              <a:off x="6682007" y="754216"/>
              <a:ext cx="3370497" cy="31827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12"/>
            <p:cNvSpPr/>
            <p:nvPr/>
          </p:nvSpPr>
          <p:spPr>
            <a:xfrm>
              <a:off x="7200189" y="1368350"/>
              <a:ext cx="2383301" cy="225054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ইনসাফ করা</a:t>
              </a:r>
              <a:endPara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5332112" y="4214279"/>
            <a:ext cx="141309" cy="37279"/>
            <a:chOff x="3001225" y="4168456"/>
            <a:chExt cx="128463" cy="372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Straight Connector 17"/>
            <p:cNvSpPr/>
            <p:nvPr/>
          </p:nvSpPr>
          <p:spPr>
            <a:xfrm rot="8810329">
              <a:off x="3001225" y="4168456"/>
              <a:ext cx="128463" cy="372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39"/>
                  </a:moveTo>
                  <a:lnTo>
                    <a:pt x="128463" y="18639"/>
                  </a:lnTo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Straight Connector 18"/>
            <p:cNvSpPr/>
            <p:nvPr/>
          </p:nvSpPr>
          <p:spPr>
            <a:xfrm rot="19610329">
              <a:off x="3062245" y="4183884"/>
              <a:ext cx="6423" cy="642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1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838200" y="2590800"/>
            <a:ext cx="8214360" cy="26670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মানব চরিত্রের কোন গুণগুলি সততার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অন্তর্ভূক্ত  তা লিখ। </a:t>
            </a:r>
            <a:endParaRPr lang="bn-BD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8080" y="609600"/>
            <a:ext cx="259842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80" y="533400"/>
            <a:ext cx="3928498" cy="4134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30" y="533400"/>
            <a:ext cx="4182650" cy="4134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0220" y="5535930"/>
            <a:ext cx="695706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জন্য পুরস্কার দেয়া হচ্ছে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7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2" y="1780824"/>
            <a:ext cx="4358639" cy="2714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005840" y="5486400"/>
            <a:ext cx="259842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ছিনতাই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1780" y="5486400"/>
            <a:ext cx="259842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6060" y="467380"/>
            <a:ext cx="469392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মানব চরিত্রের মন্দ  দিক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79" y="1752600"/>
            <a:ext cx="4490357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7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 descr="s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481" y="1432834"/>
            <a:ext cx="4356674" cy="3520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1524000"/>
            <a:ext cx="469392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998938" y="5520934"/>
            <a:ext cx="2353863" cy="575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ডাকাতি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98698" y="5520934"/>
            <a:ext cx="2353863" cy="575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240" y="467380"/>
            <a:ext cx="469392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মানব চরিত্রের মন্দ  দিক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1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295400"/>
            <a:ext cx="444246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40" y="1219200"/>
            <a:ext cx="4023360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480" y="5574268"/>
            <a:ext cx="368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বিশ্বাস ঘাতকতা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660" y="557426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ওয়াদা ভঙ্গ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0780" y="304800"/>
            <a:ext cx="469392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মানব চরিত্রের মন্দ  দিক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5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4380" y="2819400"/>
            <a:ext cx="854964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চরিত্রের ৫টি মন্দ দিক লিখ।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4260" y="469613"/>
            <a:ext cx="28498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6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" y="1010654"/>
            <a:ext cx="9639300" cy="3104147"/>
            <a:chOff x="15240" y="1010653"/>
            <a:chExt cx="9128760" cy="3104147"/>
          </a:xfrm>
        </p:grpSpPr>
        <p:pic>
          <p:nvPicPr>
            <p:cNvPr id="4" name="Picture 3" descr="s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" y="1152525"/>
              <a:ext cx="4451506" cy="2962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1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3336" y="1143000"/>
              <a:ext cx="1781175" cy="2971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 descr="s22.jpg"/>
            <p:cNvPicPr>
              <a:picLocks noChangeAspect="1"/>
            </p:cNvPicPr>
            <p:nvPr/>
          </p:nvPicPr>
          <p:blipFill>
            <a:blip r:embed="rId4"/>
            <a:srcRect l="2649" t="-4790" r="17881" b="-599"/>
            <a:stretch>
              <a:fillRect/>
            </a:stretch>
          </p:blipFill>
          <p:spPr>
            <a:xfrm flipH="1">
              <a:off x="6248400" y="1010653"/>
              <a:ext cx="2895600" cy="310414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4440936" y="112776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341120" y="4267200"/>
            <a:ext cx="1676400" cy="4572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7060" y="4343400"/>
            <a:ext cx="1676400" cy="381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" y="6172200"/>
            <a:ext cx="955548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চিত্র-১ ও চিত্র-২ যেন পরষ্পর বিপরীত” পাঠ্য বিয়ের আলোকে তোমার মতামত দাও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6390" y="4968240"/>
            <a:ext cx="785561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ছাদিক শব্দের অর্থ কি?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390" y="5288280"/>
            <a:ext cx="7939430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সততা বলতে কি বুঝ?ব্যখ্যা কর।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390" y="5745480"/>
            <a:ext cx="9555480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চিত্র -১ এ পুরস্কার প্রদান কে তুমি কিভাবে মূল্যায়ন করবে? নিজের ভাষায় লিখ।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6834" y="177226"/>
            <a:ext cx="28498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5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680" y="2667000"/>
            <a:ext cx="737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6" indent="-571500"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কোরআনের আলোকে সততার গুরুত্ব লিখে আনবে।(৮লাইনের মধ্যে)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0440" y="762001"/>
            <a:ext cx="28498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338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28" y="2"/>
            <a:ext cx="10088376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1680" y="3459540"/>
            <a:ext cx="578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5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0" y="259080"/>
            <a:ext cx="3436620" cy="731520"/>
          </a:xfrm>
          <a:solidFill>
            <a:schemeClr val="accent6">
              <a:lumMod val="5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68980" y="1295400"/>
            <a:ext cx="352044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6840" y="3925431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9660" y="3810000"/>
            <a:ext cx="7920990" cy="2514600"/>
            <a:chOff x="-1371600" y="838200"/>
            <a:chExt cx="6019800" cy="1524000"/>
          </a:xfrm>
        </p:grpSpPr>
        <p:sp>
          <p:nvSpPr>
            <p:cNvPr id="10" name="Rounded Rectangle 9"/>
            <p:cNvSpPr/>
            <p:nvPr/>
          </p:nvSpPr>
          <p:spPr>
            <a:xfrm>
              <a:off x="-1371600" y="838200"/>
              <a:ext cx="3057676" cy="1524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শাহীন আলম</a:t>
              </a:r>
            </a:p>
            <a:p>
              <a:pPr>
                <a:buNone/>
              </a:pP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সহকারী মৌলভী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নূতন বাজার দাখিল মাদরাসা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ইন্ডেক্স নং-</a:t>
              </a: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2097881</a:t>
              </a:r>
              <a:endPara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</a:t>
              </a: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০১৭১৮৩৪৯০০৮</a:t>
              </a:r>
            </a:p>
            <a:p>
              <a:pPr>
                <a:buNone/>
              </a:pP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shahinrampuri@gmail.com</a:t>
              </a:r>
              <a:endPara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86076" y="838200"/>
              <a:ext cx="2962124" cy="1524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 নবম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 আকায়েদ ওয়াল ফিকহ 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 ভাগ</a:t>
              </a:r>
            </a:p>
            <a:p>
              <a:pPr algn="ctr"/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৫ম পাঠ </a:t>
              </a:r>
            </a:p>
            <a:p>
              <a:pPr algn="ctr"/>
              <a:r>
                <a: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৫০মিনিট</a:t>
              </a:r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০৬/০৬/২১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34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1340" y="1600200"/>
            <a:ext cx="4023360" cy="1752600"/>
            <a:chOff x="2819400" y="1600200"/>
            <a:chExt cx="3657600" cy="1752600"/>
          </a:xfrm>
        </p:grpSpPr>
        <p:sp>
          <p:nvSpPr>
            <p:cNvPr id="6" name="Oval 5"/>
            <p:cNvSpPr/>
            <p:nvPr/>
          </p:nvSpPr>
          <p:spPr>
            <a:xfrm>
              <a:off x="2819400" y="1600200"/>
              <a:ext cx="3657600" cy="1752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8" name="Object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776053"/>
                </p:ext>
              </p:extLst>
            </p:nvPr>
          </p:nvGraphicFramePr>
          <p:xfrm>
            <a:off x="4191000" y="2090737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2090737"/>
                          <a:ext cx="914400" cy="7715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598420" y="772180"/>
            <a:ext cx="49453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66" y="3581400"/>
            <a:ext cx="497890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523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2094" y="775642"/>
            <a:ext cx="4703929" cy="297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160" y="762000"/>
            <a:ext cx="3520440" cy="685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2743200"/>
            <a:ext cx="3604260" cy="198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25490" y="3374886"/>
            <a:ext cx="326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সততা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70560" y="2895600"/>
            <a:ext cx="8946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সততার সংজ্ঞা বলতে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সততার দাবী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নিরূপন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সততার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মানব চরিত্রের খারাপ দিকগুলি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67000" y="838201"/>
            <a:ext cx="50292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4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24940" y="5867400"/>
            <a:ext cx="2514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নিস্ক্রিয় বাল্প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2680" y="5867400"/>
            <a:ext cx="2514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 বাল্প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s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" y="914400"/>
            <a:ext cx="90805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238750" y="914400"/>
            <a:ext cx="83820" cy="495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85160" y="152400"/>
            <a:ext cx="36880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ছবি দেখে কথা বলি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3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24940" y="5410200"/>
            <a:ext cx="2514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2680" y="5334000"/>
            <a:ext cx="2514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পুরষ্কার প্রদান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2133600"/>
            <a:ext cx="4303319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1" y="2133600"/>
            <a:ext cx="4638599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85160" y="695980"/>
            <a:ext cx="36880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ছবি দেখে কথা বলি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5160" y="685800"/>
            <a:ext cx="343662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2580" y="3505200"/>
            <a:ext cx="695706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সংজ্ঞা খাতায় লিখ।</a:t>
            </a:r>
          </a:p>
          <a:p>
            <a:pPr algn="ctr"/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6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844224" y="898802"/>
            <a:ext cx="3730744" cy="2971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7132" y="898802"/>
            <a:ext cx="3863971" cy="3124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3104" y="152482"/>
            <a:ext cx="2933700" cy="914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দাবী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67400" y="4477708"/>
            <a:ext cx="3707568" cy="2151693"/>
            <a:chOff x="5544872" y="3946686"/>
            <a:chExt cx="3370516" cy="30580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5544872" y="3946686"/>
              <a:ext cx="3370516" cy="30580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6"/>
            <p:cNvSpPr/>
            <p:nvPr/>
          </p:nvSpPr>
          <p:spPr>
            <a:xfrm>
              <a:off x="6038473" y="4300884"/>
              <a:ext cx="2383314" cy="21623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কল্যাণ কামনা করা</a:t>
              </a:r>
              <a:endParaRPr lang="bn-BD" sz="45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57" y="4343400"/>
            <a:ext cx="3456124" cy="2286000"/>
            <a:chOff x="-76212" y="4128845"/>
            <a:chExt cx="3294331" cy="318354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-76212" y="4128845"/>
              <a:ext cx="3294331" cy="318354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20"/>
            <p:cNvSpPr/>
            <p:nvPr/>
          </p:nvSpPr>
          <p:spPr>
            <a:xfrm>
              <a:off x="482444" y="4742928"/>
              <a:ext cx="2329443" cy="225110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আমানত- দারিতা</a:t>
              </a:r>
              <a:endParaRPr lang="en-US" sz="3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6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243</Words>
  <Application>Microsoft Office PowerPoint</Application>
  <PresentationFormat>Custom</PresentationFormat>
  <Paragraphs>64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পরিচিতি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</cp:revision>
  <dcterms:created xsi:type="dcterms:W3CDTF">2021-06-04T04:51:34Z</dcterms:created>
  <dcterms:modified xsi:type="dcterms:W3CDTF">2021-06-05T09:55:06Z</dcterms:modified>
</cp:coreProperties>
</file>