
<file path=[Content_Types].xml><?xml version="1.0" encoding="utf-8"?>
<Types xmlns="http://schemas.openxmlformats.org/package/2006/content-types">
  <Default Extension="png" ContentType="image/png"/>
  <Default Extension="jfif" ContentType="image/jpe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81" r:id="rId5"/>
    <p:sldId id="260" r:id="rId6"/>
    <p:sldId id="272" r:id="rId7"/>
    <p:sldId id="273" r:id="rId8"/>
    <p:sldId id="265" r:id="rId9"/>
    <p:sldId id="264" r:id="rId10"/>
    <p:sldId id="270" r:id="rId11"/>
    <p:sldId id="267" r:id="rId12"/>
    <p:sldId id="266" r:id="rId13"/>
    <p:sldId id="269" r:id="rId14"/>
    <p:sldId id="274" r:id="rId15"/>
    <p:sldId id="275" r:id="rId16"/>
    <p:sldId id="261" r:id="rId17"/>
    <p:sldId id="263" r:id="rId18"/>
    <p:sldId id="277" r:id="rId19"/>
    <p:sldId id="278" r:id="rId20"/>
    <p:sldId id="279" r:id="rId21"/>
    <p:sldId id="276" r:id="rId22"/>
    <p:sldId id="262" r:id="rId23"/>
    <p:sldId id="280" r:id="rId24"/>
  </p:sldIdLst>
  <p:sldSz cx="18288000" cy="9144000"/>
  <p:notesSz cx="6858000" cy="9144000"/>
  <p:defaultTextStyle>
    <a:defPPr>
      <a:defRPr lang="en-US"/>
    </a:defPPr>
    <a:lvl1pPr marL="0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3732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7464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51197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4929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8661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702393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86126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9858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  <a:srgbClr val="66FF33"/>
    <a:srgbClr val="D6009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56" y="-102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image" Target="../media/image4.jpeg"/><Relationship Id="rId4" Type="http://schemas.openxmlformats.org/officeDocument/2006/relationships/image" Target="../media/image7.jf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image" Target="../media/image4.jpeg"/><Relationship Id="rId4" Type="http://schemas.openxmlformats.org/officeDocument/2006/relationships/image" Target="../media/image7.jf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80CEF0-2EBB-43CF-BB69-79251B05937C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E97AFC-394A-43A8-87DC-EC0914AA369C}">
      <dgm:prSet/>
      <dgm:spPr/>
      <dgm:t>
        <a:bodyPr/>
        <a:lstStyle/>
        <a:p>
          <a:endParaRPr lang="en-US"/>
        </a:p>
      </dgm:t>
    </dgm:pt>
    <dgm:pt modelId="{1890965D-A0FA-4EFF-AEA7-5E71A4B5F657}" type="parTrans" cxnId="{B8DA5691-A99F-403F-9E4C-EB482A6C1D3A}">
      <dgm:prSet/>
      <dgm:spPr/>
      <dgm:t>
        <a:bodyPr/>
        <a:lstStyle/>
        <a:p>
          <a:endParaRPr lang="en-US"/>
        </a:p>
      </dgm:t>
    </dgm:pt>
    <dgm:pt modelId="{556388C4-2B00-4531-A849-57BC7257BB46}" type="sibTrans" cxnId="{B8DA5691-A99F-403F-9E4C-EB482A6C1D3A}">
      <dgm:prSet/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FF0066"/>
          </a:solidFill>
        </a:ln>
      </dgm:spPr>
      <dgm:t>
        <a:bodyPr/>
        <a:lstStyle/>
        <a:p>
          <a:endParaRPr lang="en-US"/>
        </a:p>
      </dgm:t>
    </dgm:pt>
    <dgm:pt modelId="{166125F6-5435-4928-A21B-67F035817E67}">
      <dgm:prSet phldrT="[Text]" phldr="1"/>
      <dgm:spPr/>
      <dgm:t>
        <a:bodyPr/>
        <a:lstStyle/>
        <a:p>
          <a:endParaRPr lang="en-US"/>
        </a:p>
      </dgm:t>
    </dgm:pt>
    <dgm:pt modelId="{A51EF9A7-6A54-4A27-A7F1-908A156259B6}" type="parTrans" cxnId="{6D4291A8-ED2A-4766-B1C6-E806C48DD38D}">
      <dgm:prSet/>
      <dgm:spPr/>
      <dgm:t>
        <a:bodyPr/>
        <a:lstStyle/>
        <a:p>
          <a:endParaRPr lang="en-US"/>
        </a:p>
      </dgm:t>
    </dgm:pt>
    <dgm:pt modelId="{9DCE9481-ABA9-4E6C-840B-0A5066A9429C}" type="sibTrans" cxnId="{6D4291A8-ED2A-4766-B1C6-E806C48DD38D}">
      <dgm:prSet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009900"/>
          </a:solidFill>
        </a:ln>
      </dgm:spPr>
      <dgm:t>
        <a:bodyPr/>
        <a:lstStyle/>
        <a:p>
          <a:endParaRPr lang="en-US"/>
        </a:p>
      </dgm:t>
    </dgm:pt>
    <dgm:pt modelId="{A7EAC82D-1657-4F62-8F7D-7467A566186E}">
      <dgm:prSet phldrT="[Text]" phldr="1"/>
      <dgm:spPr/>
      <dgm:t>
        <a:bodyPr/>
        <a:lstStyle/>
        <a:p>
          <a:endParaRPr lang="en-US"/>
        </a:p>
      </dgm:t>
    </dgm:pt>
    <dgm:pt modelId="{4604521D-F74D-4BA9-B140-5037C601C927}" type="parTrans" cxnId="{56293207-3712-4961-880D-7A292D590AB3}">
      <dgm:prSet/>
      <dgm:spPr/>
      <dgm:t>
        <a:bodyPr/>
        <a:lstStyle/>
        <a:p>
          <a:endParaRPr lang="en-US"/>
        </a:p>
      </dgm:t>
    </dgm:pt>
    <dgm:pt modelId="{AA77139C-8796-4B96-8229-2594253D8103}" type="sibTrans" cxnId="{56293207-3712-4961-880D-7A292D590AB3}">
      <dgm:prSet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009900"/>
          </a:solidFill>
        </a:ln>
      </dgm:spPr>
      <dgm:t>
        <a:bodyPr/>
        <a:lstStyle/>
        <a:p>
          <a:endParaRPr lang="en-US"/>
        </a:p>
      </dgm:t>
    </dgm:pt>
    <dgm:pt modelId="{8B5E5F95-DCFF-4CEF-B575-6CCDF7C84951}">
      <dgm:prSet phldrT="[Text]" phldr="1"/>
      <dgm:spPr/>
      <dgm:t>
        <a:bodyPr/>
        <a:lstStyle/>
        <a:p>
          <a:endParaRPr lang="en-US"/>
        </a:p>
      </dgm:t>
    </dgm:pt>
    <dgm:pt modelId="{6FBF425F-9806-435D-BFFF-54EF5F5FE759}" type="parTrans" cxnId="{2C9B2AAB-EF3B-403F-A932-6CD16DEFC06D}">
      <dgm:prSet/>
      <dgm:spPr/>
      <dgm:t>
        <a:bodyPr/>
        <a:lstStyle/>
        <a:p>
          <a:endParaRPr lang="en-US"/>
        </a:p>
      </dgm:t>
    </dgm:pt>
    <dgm:pt modelId="{2A2334A6-6F02-4F0F-A031-885C7F2A57D0}" type="sibTrans" cxnId="{2C9B2AAB-EF3B-403F-A932-6CD16DEFC06D}">
      <dgm:prSet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009900"/>
          </a:solidFill>
        </a:ln>
      </dgm:spPr>
      <dgm:t>
        <a:bodyPr/>
        <a:lstStyle/>
        <a:p>
          <a:endParaRPr lang="en-US"/>
        </a:p>
      </dgm:t>
    </dgm:pt>
    <dgm:pt modelId="{A4E503EE-360B-4E6E-901B-38810FDD9926}" type="pres">
      <dgm:prSet presAssocID="{F080CEF0-2EBB-43CF-BB69-79251B05937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2E8D9568-4B4D-4F43-B444-51166E5F3265}" type="pres">
      <dgm:prSet presAssocID="{F080CEF0-2EBB-43CF-BB69-79251B05937C}" presName="Name1" presStyleCnt="0"/>
      <dgm:spPr/>
    </dgm:pt>
    <dgm:pt modelId="{E6D79A14-BC5A-424F-8B30-FD98B7190023}" type="pres">
      <dgm:prSet presAssocID="{556388C4-2B00-4531-A849-57BC7257BB46}" presName="picture_1" presStyleCnt="0"/>
      <dgm:spPr/>
    </dgm:pt>
    <dgm:pt modelId="{7F717B3C-1C54-41EA-B5B7-14576B5B26C2}" type="pres">
      <dgm:prSet presAssocID="{556388C4-2B00-4531-A849-57BC7257BB46}" presName="pictureRepeatNode" presStyleLbl="alignImgPlace1" presStyleIdx="0" presStyleCnt="4" custScaleX="61360" custScaleY="77500" custLinFactNeighborX="-23373" custLinFactNeighborY="937"/>
      <dgm:spPr/>
      <dgm:t>
        <a:bodyPr/>
        <a:lstStyle/>
        <a:p>
          <a:endParaRPr lang="en-US"/>
        </a:p>
      </dgm:t>
    </dgm:pt>
    <dgm:pt modelId="{E01EAC92-6137-425E-97E7-FBDAD5C74FFE}" type="pres">
      <dgm:prSet presAssocID="{77E97AFC-394A-43A8-87DC-EC0914AA369C}" presName="text_1" presStyleLbl="node1" presStyleIdx="0" presStyleCnt="0" custLinFactNeighborX="-5617" custLinFactNeighborY="4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B860B8-CC33-443A-BE62-62514771A870}" type="pres">
      <dgm:prSet presAssocID="{9DCE9481-ABA9-4E6C-840B-0A5066A9429C}" presName="picture_2" presStyleCnt="0"/>
      <dgm:spPr/>
    </dgm:pt>
    <dgm:pt modelId="{4FBB4018-DCA2-4F92-935F-6E715727E68E}" type="pres">
      <dgm:prSet presAssocID="{9DCE9481-ABA9-4E6C-840B-0A5066A9429C}" presName="pictureRepeatNode" presStyleLbl="alignImgPlace1" presStyleIdx="1" presStyleCnt="4" custScaleX="188134" custScaleY="175001" custLinFactNeighborX="57417" custLinFactNeighborY="-1042"/>
      <dgm:spPr/>
      <dgm:t>
        <a:bodyPr/>
        <a:lstStyle/>
        <a:p>
          <a:endParaRPr lang="en-US"/>
        </a:p>
      </dgm:t>
    </dgm:pt>
    <dgm:pt modelId="{13F1F664-8048-4E48-8CB6-E79E5DDFF5DF}" type="pres">
      <dgm:prSet presAssocID="{166125F6-5435-4928-A21B-67F035817E67}" presName="line_2" presStyleLbl="parChTrans1D1" presStyleIdx="0" presStyleCnt="3" custFlipVert="1" custSzY="114288" custScaleX="118033"/>
      <dgm:spPr>
        <a:ln w="57150"/>
      </dgm:spPr>
    </dgm:pt>
    <dgm:pt modelId="{D2C39A6A-2F25-4F8F-93A8-4C5887D8F5EA}" type="pres">
      <dgm:prSet presAssocID="{166125F6-5435-4928-A21B-67F035817E67}" presName="textparent_2" presStyleLbl="node1" presStyleIdx="0" presStyleCnt="0"/>
      <dgm:spPr/>
    </dgm:pt>
    <dgm:pt modelId="{FE1625A7-D2F2-4632-A1D6-6C871F538616}" type="pres">
      <dgm:prSet presAssocID="{166125F6-5435-4928-A21B-67F035817E67}" presName="text_2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778F1A-A092-483F-9085-A189A6F85608}" type="pres">
      <dgm:prSet presAssocID="{AA77139C-8796-4B96-8229-2594253D8103}" presName="picture_3" presStyleCnt="0"/>
      <dgm:spPr/>
    </dgm:pt>
    <dgm:pt modelId="{8914F8E5-D90D-45EC-B5CD-0BB5D83C8B46}" type="pres">
      <dgm:prSet presAssocID="{AA77139C-8796-4B96-8229-2594253D8103}" presName="pictureRepeatNode" presStyleLbl="alignImgPlace1" presStyleIdx="2" presStyleCnt="4" custScaleX="190401" custScaleY="179166" custLinFactNeighborX="-59141" custLinFactNeighborY="9374"/>
      <dgm:spPr/>
      <dgm:t>
        <a:bodyPr/>
        <a:lstStyle/>
        <a:p>
          <a:endParaRPr lang="en-US"/>
        </a:p>
      </dgm:t>
    </dgm:pt>
    <dgm:pt modelId="{DCCC724F-F53B-4DBC-AE8D-66388CA0B877}" type="pres">
      <dgm:prSet presAssocID="{A7EAC82D-1657-4F62-8F7D-7467A566186E}" presName="line_3" presStyleLbl="parChTrans1D1" presStyleIdx="1" presStyleCnt="3"/>
      <dgm:spPr>
        <a:ln w="57150"/>
      </dgm:spPr>
    </dgm:pt>
    <dgm:pt modelId="{81771FF6-2FC9-40F8-A92E-8A137CC74236}" type="pres">
      <dgm:prSet presAssocID="{A7EAC82D-1657-4F62-8F7D-7467A566186E}" presName="textparent_3" presStyleLbl="node1" presStyleIdx="0" presStyleCnt="0"/>
      <dgm:spPr/>
    </dgm:pt>
    <dgm:pt modelId="{C0C90B9A-039B-467D-88F9-883025A49910}" type="pres">
      <dgm:prSet presAssocID="{A7EAC82D-1657-4F62-8F7D-7467A566186E}" presName="text_3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12901-28F2-4F26-8A15-C0E82CD003CC}" type="pres">
      <dgm:prSet presAssocID="{2A2334A6-6F02-4F0F-A031-885C7F2A57D0}" presName="picture_4" presStyleCnt="0"/>
      <dgm:spPr/>
    </dgm:pt>
    <dgm:pt modelId="{D61A3DA5-61AE-4590-AEBA-977005EA6A76}" type="pres">
      <dgm:prSet presAssocID="{2A2334A6-6F02-4F0F-A031-885C7F2A57D0}" presName="pictureRepeatNode" presStyleLbl="alignImgPlace1" presStyleIdx="3" presStyleCnt="4" custScaleX="189966" custScaleY="170833" custLinFactNeighborX="59308" custLinFactNeighborY="17708"/>
      <dgm:spPr/>
      <dgm:t>
        <a:bodyPr/>
        <a:lstStyle/>
        <a:p>
          <a:endParaRPr lang="en-US"/>
        </a:p>
      </dgm:t>
    </dgm:pt>
    <dgm:pt modelId="{1AC3F056-DCA6-4FFE-B8C9-BFC2946D9C82}" type="pres">
      <dgm:prSet presAssocID="{8B5E5F95-DCFF-4CEF-B575-6CCDF7C84951}" presName="line_4" presStyleLbl="parChTrans1D1" presStyleIdx="2" presStyleCnt="3" custLinFactY="-200000" custLinFactNeighborX="-5281" custLinFactNeighborY="-276267"/>
      <dgm:spPr>
        <a:ln w="57150"/>
      </dgm:spPr>
    </dgm:pt>
    <dgm:pt modelId="{58841708-EAEE-422C-9444-9977AE277DD5}" type="pres">
      <dgm:prSet presAssocID="{8B5E5F95-DCFF-4CEF-B575-6CCDF7C84951}" presName="textparent_4" presStyleLbl="node1" presStyleIdx="0" presStyleCnt="0"/>
      <dgm:spPr/>
    </dgm:pt>
    <dgm:pt modelId="{60C7FF7A-E87B-4840-9371-DDF7A7F954A8}" type="pres">
      <dgm:prSet presAssocID="{8B5E5F95-DCFF-4CEF-B575-6CCDF7C84951}" presName="text_4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4291A8-ED2A-4766-B1C6-E806C48DD38D}" srcId="{F080CEF0-2EBB-43CF-BB69-79251B05937C}" destId="{166125F6-5435-4928-A21B-67F035817E67}" srcOrd="1" destOrd="0" parTransId="{A51EF9A7-6A54-4A27-A7F1-908A156259B6}" sibTransId="{9DCE9481-ABA9-4E6C-840B-0A5066A9429C}"/>
    <dgm:cxn modelId="{F582718F-5CA7-4AE3-9F6F-569C6DD1F082}" type="presOf" srcId="{F080CEF0-2EBB-43CF-BB69-79251B05937C}" destId="{A4E503EE-360B-4E6E-901B-38810FDD9926}" srcOrd="0" destOrd="0" presId="urn:microsoft.com/office/officeart/2008/layout/CircularPictureCallout"/>
    <dgm:cxn modelId="{451B5F0E-408F-445E-B3D6-B2801A76B79C}" type="presOf" srcId="{556388C4-2B00-4531-A849-57BC7257BB46}" destId="{7F717B3C-1C54-41EA-B5B7-14576B5B26C2}" srcOrd="0" destOrd="0" presId="urn:microsoft.com/office/officeart/2008/layout/CircularPictureCallout"/>
    <dgm:cxn modelId="{56293207-3712-4961-880D-7A292D590AB3}" srcId="{F080CEF0-2EBB-43CF-BB69-79251B05937C}" destId="{A7EAC82D-1657-4F62-8F7D-7467A566186E}" srcOrd="2" destOrd="0" parTransId="{4604521D-F74D-4BA9-B140-5037C601C927}" sibTransId="{AA77139C-8796-4B96-8229-2594253D8103}"/>
    <dgm:cxn modelId="{B8DA5691-A99F-403F-9E4C-EB482A6C1D3A}" srcId="{F080CEF0-2EBB-43CF-BB69-79251B05937C}" destId="{77E97AFC-394A-43A8-87DC-EC0914AA369C}" srcOrd="0" destOrd="0" parTransId="{1890965D-A0FA-4EFF-AEA7-5E71A4B5F657}" sibTransId="{556388C4-2B00-4531-A849-57BC7257BB46}"/>
    <dgm:cxn modelId="{6727E68E-34AF-427E-B39C-4EC88FE286EA}" type="presOf" srcId="{77E97AFC-394A-43A8-87DC-EC0914AA369C}" destId="{E01EAC92-6137-425E-97E7-FBDAD5C74FFE}" srcOrd="0" destOrd="0" presId="urn:microsoft.com/office/officeart/2008/layout/CircularPictureCallout"/>
    <dgm:cxn modelId="{020ED31F-44AF-49A3-9A1F-DFEB7FDBE96C}" type="presOf" srcId="{166125F6-5435-4928-A21B-67F035817E67}" destId="{FE1625A7-D2F2-4632-A1D6-6C871F538616}" srcOrd="0" destOrd="0" presId="urn:microsoft.com/office/officeart/2008/layout/CircularPictureCallout"/>
    <dgm:cxn modelId="{D660D558-DDFC-4473-AB8D-350AE020FFC0}" type="presOf" srcId="{2A2334A6-6F02-4F0F-A031-885C7F2A57D0}" destId="{D61A3DA5-61AE-4590-AEBA-977005EA6A76}" srcOrd="0" destOrd="0" presId="urn:microsoft.com/office/officeart/2008/layout/CircularPictureCallout"/>
    <dgm:cxn modelId="{87E1C049-946C-4442-8874-A6343917BEED}" type="presOf" srcId="{9DCE9481-ABA9-4E6C-840B-0A5066A9429C}" destId="{4FBB4018-DCA2-4F92-935F-6E715727E68E}" srcOrd="0" destOrd="0" presId="urn:microsoft.com/office/officeart/2008/layout/CircularPictureCallout"/>
    <dgm:cxn modelId="{5A371574-C9A2-4692-B537-5CD4A29A2DCB}" type="presOf" srcId="{A7EAC82D-1657-4F62-8F7D-7467A566186E}" destId="{C0C90B9A-039B-467D-88F9-883025A49910}" srcOrd="0" destOrd="0" presId="urn:microsoft.com/office/officeart/2008/layout/CircularPictureCallout"/>
    <dgm:cxn modelId="{2C9B2AAB-EF3B-403F-A932-6CD16DEFC06D}" srcId="{F080CEF0-2EBB-43CF-BB69-79251B05937C}" destId="{8B5E5F95-DCFF-4CEF-B575-6CCDF7C84951}" srcOrd="3" destOrd="0" parTransId="{6FBF425F-9806-435D-BFFF-54EF5F5FE759}" sibTransId="{2A2334A6-6F02-4F0F-A031-885C7F2A57D0}"/>
    <dgm:cxn modelId="{93987A3D-C40B-4B15-8E33-FAC6D286EF9D}" type="presOf" srcId="{8B5E5F95-DCFF-4CEF-B575-6CCDF7C84951}" destId="{60C7FF7A-E87B-4840-9371-DDF7A7F954A8}" srcOrd="0" destOrd="0" presId="urn:microsoft.com/office/officeart/2008/layout/CircularPictureCallout"/>
    <dgm:cxn modelId="{50953166-760E-4173-B548-33382BE57EB4}" type="presOf" srcId="{AA77139C-8796-4B96-8229-2594253D8103}" destId="{8914F8E5-D90D-45EC-B5CD-0BB5D83C8B46}" srcOrd="0" destOrd="0" presId="urn:microsoft.com/office/officeart/2008/layout/CircularPictureCallout"/>
    <dgm:cxn modelId="{FF99BD3A-403E-4B77-8581-0CFBB8EC5CC7}" type="presParOf" srcId="{A4E503EE-360B-4E6E-901B-38810FDD9926}" destId="{2E8D9568-4B4D-4F43-B444-51166E5F3265}" srcOrd="0" destOrd="0" presId="urn:microsoft.com/office/officeart/2008/layout/CircularPictureCallout"/>
    <dgm:cxn modelId="{9F9EBB9A-029E-4E88-BA6E-37208A76F906}" type="presParOf" srcId="{2E8D9568-4B4D-4F43-B444-51166E5F3265}" destId="{E6D79A14-BC5A-424F-8B30-FD98B7190023}" srcOrd="0" destOrd="0" presId="urn:microsoft.com/office/officeart/2008/layout/CircularPictureCallout"/>
    <dgm:cxn modelId="{A89D1FE2-48C4-4631-BB07-AEB56E4BDC62}" type="presParOf" srcId="{E6D79A14-BC5A-424F-8B30-FD98B7190023}" destId="{7F717B3C-1C54-41EA-B5B7-14576B5B26C2}" srcOrd="0" destOrd="0" presId="urn:microsoft.com/office/officeart/2008/layout/CircularPictureCallout"/>
    <dgm:cxn modelId="{4825510C-6AD1-4B7A-8532-F5F7B0349DEE}" type="presParOf" srcId="{2E8D9568-4B4D-4F43-B444-51166E5F3265}" destId="{E01EAC92-6137-425E-97E7-FBDAD5C74FFE}" srcOrd="1" destOrd="0" presId="urn:microsoft.com/office/officeart/2008/layout/CircularPictureCallout"/>
    <dgm:cxn modelId="{0D6C349E-DD33-45DF-91F3-F7B889E5EE71}" type="presParOf" srcId="{2E8D9568-4B4D-4F43-B444-51166E5F3265}" destId="{F4B860B8-CC33-443A-BE62-62514771A870}" srcOrd="2" destOrd="0" presId="urn:microsoft.com/office/officeart/2008/layout/CircularPictureCallout"/>
    <dgm:cxn modelId="{00485BB1-FD8C-41D2-8D15-DAB002CEF71C}" type="presParOf" srcId="{F4B860B8-CC33-443A-BE62-62514771A870}" destId="{4FBB4018-DCA2-4F92-935F-6E715727E68E}" srcOrd="0" destOrd="0" presId="urn:microsoft.com/office/officeart/2008/layout/CircularPictureCallout"/>
    <dgm:cxn modelId="{C2AD4496-B3B6-48A2-B7B3-D12042D4F45E}" type="presParOf" srcId="{2E8D9568-4B4D-4F43-B444-51166E5F3265}" destId="{13F1F664-8048-4E48-8CB6-E79E5DDFF5DF}" srcOrd="3" destOrd="0" presId="urn:microsoft.com/office/officeart/2008/layout/CircularPictureCallout"/>
    <dgm:cxn modelId="{8ED22712-5625-41EC-9803-F6F10D07D2E5}" type="presParOf" srcId="{2E8D9568-4B4D-4F43-B444-51166E5F3265}" destId="{D2C39A6A-2F25-4F8F-93A8-4C5887D8F5EA}" srcOrd="4" destOrd="0" presId="urn:microsoft.com/office/officeart/2008/layout/CircularPictureCallout"/>
    <dgm:cxn modelId="{58AAB303-3F3E-428A-AB64-CEBACDF16D23}" type="presParOf" srcId="{D2C39A6A-2F25-4F8F-93A8-4C5887D8F5EA}" destId="{FE1625A7-D2F2-4632-A1D6-6C871F538616}" srcOrd="0" destOrd="0" presId="urn:microsoft.com/office/officeart/2008/layout/CircularPictureCallout"/>
    <dgm:cxn modelId="{8195DBCA-F851-4394-B4DB-A45F4A774592}" type="presParOf" srcId="{2E8D9568-4B4D-4F43-B444-51166E5F3265}" destId="{AC778F1A-A092-483F-9085-A189A6F85608}" srcOrd="5" destOrd="0" presId="urn:microsoft.com/office/officeart/2008/layout/CircularPictureCallout"/>
    <dgm:cxn modelId="{B205D83B-EC96-444E-931B-30DEAF23230D}" type="presParOf" srcId="{AC778F1A-A092-483F-9085-A189A6F85608}" destId="{8914F8E5-D90D-45EC-B5CD-0BB5D83C8B46}" srcOrd="0" destOrd="0" presId="urn:microsoft.com/office/officeart/2008/layout/CircularPictureCallout"/>
    <dgm:cxn modelId="{6D08776B-374E-4742-BFCC-8CEB6DC9FF02}" type="presParOf" srcId="{2E8D9568-4B4D-4F43-B444-51166E5F3265}" destId="{DCCC724F-F53B-4DBC-AE8D-66388CA0B877}" srcOrd="6" destOrd="0" presId="urn:microsoft.com/office/officeart/2008/layout/CircularPictureCallout"/>
    <dgm:cxn modelId="{4074FCBB-68EA-4CAD-B728-730A1F76F2A0}" type="presParOf" srcId="{2E8D9568-4B4D-4F43-B444-51166E5F3265}" destId="{81771FF6-2FC9-40F8-A92E-8A137CC74236}" srcOrd="7" destOrd="0" presId="urn:microsoft.com/office/officeart/2008/layout/CircularPictureCallout"/>
    <dgm:cxn modelId="{94839C66-0069-4CA2-95D2-607382569C5E}" type="presParOf" srcId="{81771FF6-2FC9-40F8-A92E-8A137CC74236}" destId="{C0C90B9A-039B-467D-88F9-883025A49910}" srcOrd="0" destOrd="0" presId="urn:microsoft.com/office/officeart/2008/layout/CircularPictureCallout"/>
    <dgm:cxn modelId="{8326C05D-CD2C-4BAC-B7B5-368A9BB329F8}" type="presParOf" srcId="{2E8D9568-4B4D-4F43-B444-51166E5F3265}" destId="{21512901-28F2-4F26-8A15-C0E82CD003CC}" srcOrd="8" destOrd="0" presId="urn:microsoft.com/office/officeart/2008/layout/CircularPictureCallout"/>
    <dgm:cxn modelId="{B71D02B7-13CA-4C66-88DA-E50C56EF1776}" type="presParOf" srcId="{21512901-28F2-4F26-8A15-C0E82CD003CC}" destId="{D61A3DA5-61AE-4590-AEBA-977005EA6A76}" srcOrd="0" destOrd="0" presId="urn:microsoft.com/office/officeart/2008/layout/CircularPictureCallout"/>
    <dgm:cxn modelId="{428FC0D3-9058-449C-955F-10F3EB8EC5EF}" type="presParOf" srcId="{2E8D9568-4B4D-4F43-B444-51166E5F3265}" destId="{1AC3F056-DCA6-4FFE-B8C9-BFC2946D9C82}" srcOrd="9" destOrd="0" presId="urn:microsoft.com/office/officeart/2008/layout/CircularPictureCallout"/>
    <dgm:cxn modelId="{D0CF7EA0-3648-4936-8E6A-7287716A53D1}" type="presParOf" srcId="{2E8D9568-4B4D-4F43-B444-51166E5F3265}" destId="{58841708-EAEE-422C-9444-9977AE277DD5}" srcOrd="10" destOrd="0" presId="urn:microsoft.com/office/officeart/2008/layout/CircularPictureCallout"/>
    <dgm:cxn modelId="{ECDEEDCE-0E5F-416A-9EC4-368F866EFE5F}" type="presParOf" srcId="{58841708-EAEE-422C-9444-9977AE277DD5}" destId="{60C7FF7A-E87B-4840-9371-DDF7A7F954A8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5F19AA-F475-47B0-9CD3-122428DF1703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E82E02-0E15-4D56-9AD7-B01D568019F7}">
      <dgm:prSet phldrT="[Text]"/>
      <dgm:spPr/>
      <dgm:t>
        <a:bodyPr/>
        <a:lstStyle/>
        <a:p>
          <a:r>
            <a:rPr lang="en-US" b="1" i="0" u="sng" cap="none" spc="300" dirty="0" err="1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rPr>
            <a:t>বৈশিষ্ট্য</a:t>
          </a:r>
          <a:endParaRPr lang="en-US" b="1" i="0" u="sng" cap="none" spc="300" dirty="0">
            <a:ln w="11430" cmpd="sng">
              <a:solidFill>
                <a:schemeClr val="accent1">
                  <a:tint val="10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83000"/>
                    <a:shade val="100000"/>
                    <a:satMod val="200000"/>
                  </a:schemeClr>
                </a:gs>
                <a:gs pos="75000">
                  <a:schemeClr val="accent1">
                    <a:tint val="100000"/>
                    <a:shade val="50000"/>
                    <a:satMod val="150000"/>
                  </a:schemeClr>
                </a:gs>
              </a:gsLst>
              <a:lin ang="5400000"/>
            </a:gradFill>
            <a:effectLst>
              <a:glow rad="45500">
                <a:schemeClr val="accent1">
                  <a:satMod val="220000"/>
                  <a:alpha val="35000"/>
                </a:schemeClr>
              </a:glow>
            </a:effectLst>
            <a:latin typeface="NikoshBAN" pitchFamily="2" charset="0"/>
            <a:cs typeface="NikoshBAN" pitchFamily="2" charset="0"/>
          </a:endParaRPr>
        </a:p>
      </dgm:t>
    </dgm:pt>
    <dgm:pt modelId="{81BFE45C-0B69-437E-B6C1-ADBC41D657B2}" type="parTrans" cxnId="{2EB4C2AD-239F-44D3-98D1-D18F0DCCFE3F}">
      <dgm:prSet/>
      <dgm:spPr/>
      <dgm:t>
        <a:bodyPr/>
        <a:lstStyle/>
        <a:p>
          <a:endParaRPr lang="en-US"/>
        </a:p>
      </dgm:t>
    </dgm:pt>
    <dgm:pt modelId="{34CD7182-5749-469E-8A95-51DBD27A8FA2}" type="sibTrans" cxnId="{2EB4C2AD-239F-44D3-98D1-D18F0DCCFE3F}">
      <dgm:prSet/>
      <dgm:spPr/>
      <dgm:t>
        <a:bodyPr/>
        <a:lstStyle/>
        <a:p>
          <a:endParaRPr lang="en-US"/>
        </a:p>
      </dgm:t>
    </dgm:pt>
    <dgm:pt modelId="{CFADA9E9-DCB7-4DD8-8FE7-57D5A1182571}">
      <dgm:prSet phldrT="[Text]" custT="1"/>
      <dgm:spPr>
        <a:ln w="3175">
          <a:prstDash val="sysDash"/>
        </a:ln>
      </dgm:spPr>
      <dgm:t>
        <a:bodyPr/>
        <a:lstStyle/>
        <a:p>
          <a:pPr algn="ctr"/>
          <a:r>
            <a:rPr lang="bn-IN" sz="4400" b="1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১/ ১৯৩৫ সালের ভারত শাসন আইনে প্রস্তাবিত যুক্তরাষ্ট্রীয় শাসব্যবস্থা মুসলমানদের নিকট গ্রহণযোগ্য নয়। </a:t>
          </a:r>
          <a:endParaRPr lang="en-US" sz="4400" b="1" dirty="0">
            <a:solidFill>
              <a:srgbClr val="92D050"/>
            </a:solidFill>
            <a:latin typeface="NikoshBAN" pitchFamily="2" charset="0"/>
            <a:cs typeface="NikoshBAN" pitchFamily="2" charset="0"/>
          </a:endParaRPr>
        </a:p>
      </dgm:t>
    </dgm:pt>
    <dgm:pt modelId="{AC1BD1FF-BCA2-41E9-A770-3CE28A15A308}" type="parTrans" cxnId="{8916DE77-3D57-4FD8-A8E0-B9F7EAEDFB00}">
      <dgm:prSet/>
      <dgm:spPr/>
      <dgm:t>
        <a:bodyPr/>
        <a:lstStyle/>
        <a:p>
          <a:endParaRPr lang="en-US"/>
        </a:p>
      </dgm:t>
    </dgm:pt>
    <dgm:pt modelId="{88C22192-813F-4256-B5B4-BE24D9BEEB5B}" type="sibTrans" cxnId="{8916DE77-3D57-4FD8-A8E0-B9F7EAEDFB00}">
      <dgm:prSet/>
      <dgm:spPr/>
      <dgm:t>
        <a:bodyPr/>
        <a:lstStyle/>
        <a:p>
          <a:endParaRPr lang="en-US"/>
        </a:p>
      </dgm:t>
    </dgm:pt>
    <dgm:pt modelId="{38980A17-D181-4D82-BE06-FC4B7E0CE611}">
      <dgm:prSet phldrT="[Text]" custT="1"/>
      <dgm:spPr>
        <a:ln>
          <a:noFill/>
        </a:ln>
      </dgm:spPr>
      <dgm:t>
        <a:bodyPr/>
        <a:lstStyle/>
        <a:p>
          <a:pPr algn="ctr"/>
          <a:r>
            <a:rPr lang="bn-IN" sz="44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২/ মুসলমানদের সংগে পরামর্শ ছাড়া আর কোনো সংশোধিত      পরিকল্পনাও তাদের নিকট গ্রহণযোগ্য হবেনা।</a:t>
          </a:r>
          <a:endParaRPr lang="en-US" sz="4400" b="1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gm:t>
    </dgm:pt>
    <dgm:pt modelId="{EB4BF75F-8DA1-4049-9196-BCCFDA35D8F6}" type="parTrans" cxnId="{C4188685-58F5-463C-8DE1-22BA85397B56}">
      <dgm:prSet/>
      <dgm:spPr/>
      <dgm:t>
        <a:bodyPr/>
        <a:lstStyle/>
        <a:p>
          <a:endParaRPr lang="en-US"/>
        </a:p>
      </dgm:t>
    </dgm:pt>
    <dgm:pt modelId="{5B03CB7F-639F-49FB-835A-583151EDF460}" type="sibTrans" cxnId="{C4188685-58F5-463C-8DE1-22BA85397B56}">
      <dgm:prSet/>
      <dgm:spPr/>
      <dgm:t>
        <a:bodyPr/>
        <a:lstStyle/>
        <a:p>
          <a:endParaRPr lang="en-US"/>
        </a:p>
      </dgm:t>
    </dgm:pt>
    <dgm:pt modelId="{6AA0A51E-23F6-4CE6-98BA-F8D43E0B5CB4}">
      <dgm:prSet phldrT="[Text]" custT="1"/>
      <dgm:spPr/>
      <dgm:t>
        <a:bodyPr/>
        <a:lstStyle/>
        <a:p>
          <a:pPr algn="ctr"/>
          <a:r>
            <a:rPr lang="bn-IN" sz="4400" b="1" dirty="0" smtClean="0">
              <a:solidFill>
                <a:srgbClr val="D60093"/>
              </a:solidFill>
              <a:latin typeface="NikoshBAN" pitchFamily="2" charset="0"/>
              <a:cs typeface="NikoshBAN" pitchFamily="2" charset="0"/>
            </a:rPr>
            <a:t>৪/ভারতের উত্তর-পশ্চিম ও পূর্বাঞ্চলের মুসলমান সংখ্যাগরিষ্ঠ অঞ্চলগুলো নিয়ে ‘স্বাধীন রাষ্ট্রসমূহ’ গঠন করতে হবে।</a:t>
          </a:r>
          <a:endParaRPr lang="en-US" sz="4400" b="1" dirty="0">
            <a:solidFill>
              <a:srgbClr val="D60093"/>
            </a:solidFill>
            <a:latin typeface="NikoshBAN" pitchFamily="2" charset="0"/>
            <a:cs typeface="NikoshBAN" pitchFamily="2" charset="0"/>
          </a:endParaRPr>
        </a:p>
      </dgm:t>
    </dgm:pt>
    <dgm:pt modelId="{79DC6E8D-76DB-4A36-B211-AB1BC3B21532}" type="parTrans" cxnId="{5CDD59F1-A2A4-462B-B100-A69A29DEC560}">
      <dgm:prSet/>
      <dgm:spPr/>
      <dgm:t>
        <a:bodyPr/>
        <a:lstStyle/>
        <a:p>
          <a:endParaRPr lang="en-US"/>
        </a:p>
      </dgm:t>
    </dgm:pt>
    <dgm:pt modelId="{8AFBBE27-FBD2-4C07-8138-28CF0BE4E869}" type="sibTrans" cxnId="{5CDD59F1-A2A4-462B-B100-A69A29DEC560}">
      <dgm:prSet/>
      <dgm:spPr/>
      <dgm:t>
        <a:bodyPr/>
        <a:lstStyle/>
        <a:p>
          <a:endParaRPr lang="en-US"/>
        </a:p>
      </dgm:t>
    </dgm:pt>
    <dgm:pt modelId="{4F3D28A5-DDD3-43BC-A0D9-5B6EE1297D3A}">
      <dgm:prSet/>
      <dgm:spPr/>
      <dgm:t>
        <a:bodyPr/>
        <a:lstStyle/>
        <a:p>
          <a:endParaRPr lang="en-US"/>
        </a:p>
      </dgm:t>
    </dgm:pt>
    <dgm:pt modelId="{88FFCF52-FE75-4AAD-87E1-69D1881A4B3C}" type="parTrans" cxnId="{B3A411F3-679F-46FE-A4A8-C1071FB82B2E}">
      <dgm:prSet/>
      <dgm:spPr/>
      <dgm:t>
        <a:bodyPr/>
        <a:lstStyle/>
        <a:p>
          <a:endParaRPr lang="en-US"/>
        </a:p>
      </dgm:t>
    </dgm:pt>
    <dgm:pt modelId="{610A3590-98F1-4F28-980B-FFF7E209434F}" type="sibTrans" cxnId="{B3A411F3-679F-46FE-A4A8-C1071FB82B2E}">
      <dgm:prSet/>
      <dgm:spPr/>
      <dgm:t>
        <a:bodyPr/>
        <a:lstStyle/>
        <a:p>
          <a:endParaRPr lang="en-US"/>
        </a:p>
      </dgm:t>
    </dgm:pt>
    <dgm:pt modelId="{AB1B575C-F7B5-435A-87C3-193469565EFE}" type="pres">
      <dgm:prSet presAssocID="{995F19AA-F475-47B0-9CD3-122428DF170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6DC0B02-FC9E-4CC0-94D8-CC0D4D685F37}" type="pres">
      <dgm:prSet presAssocID="{D7E82E02-0E15-4D56-9AD7-B01D568019F7}" presName="thickLine" presStyleLbl="alignNode1" presStyleIdx="0" presStyleCnt="1"/>
      <dgm:spPr/>
    </dgm:pt>
    <dgm:pt modelId="{844D3A52-A05B-49A8-A443-3CDA52414337}" type="pres">
      <dgm:prSet presAssocID="{D7E82E02-0E15-4D56-9AD7-B01D568019F7}" presName="horz1" presStyleCnt="0"/>
      <dgm:spPr/>
    </dgm:pt>
    <dgm:pt modelId="{85380451-C77F-475C-B99D-F0695CCC8292}" type="pres">
      <dgm:prSet presAssocID="{D7E82E02-0E15-4D56-9AD7-B01D568019F7}" presName="tx1" presStyleLbl="revTx" presStyleIdx="0" presStyleCnt="5"/>
      <dgm:spPr/>
      <dgm:t>
        <a:bodyPr/>
        <a:lstStyle/>
        <a:p>
          <a:endParaRPr lang="en-US"/>
        </a:p>
      </dgm:t>
    </dgm:pt>
    <dgm:pt modelId="{2B80A8E6-B4DB-4D02-B0D0-7E6D9D04758E}" type="pres">
      <dgm:prSet presAssocID="{D7E82E02-0E15-4D56-9AD7-B01D568019F7}" presName="vert1" presStyleCnt="0"/>
      <dgm:spPr/>
    </dgm:pt>
    <dgm:pt modelId="{7D61CE22-2E60-44F1-80EF-FBC4028EB02A}" type="pres">
      <dgm:prSet presAssocID="{CFADA9E9-DCB7-4DD8-8FE7-57D5A1182571}" presName="vertSpace2a" presStyleCnt="0"/>
      <dgm:spPr/>
    </dgm:pt>
    <dgm:pt modelId="{FD822B7B-0BF6-4EEC-9912-AA1EFBD97AE4}" type="pres">
      <dgm:prSet presAssocID="{CFADA9E9-DCB7-4DD8-8FE7-57D5A1182571}" presName="horz2" presStyleCnt="0"/>
      <dgm:spPr/>
    </dgm:pt>
    <dgm:pt modelId="{07FB5E46-90CE-4301-B841-42EA05D44ADB}" type="pres">
      <dgm:prSet presAssocID="{CFADA9E9-DCB7-4DD8-8FE7-57D5A1182571}" presName="horzSpace2" presStyleCnt="0"/>
      <dgm:spPr/>
    </dgm:pt>
    <dgm:pt modelId="{805CF115-5A81-423A-9477-D41A4E71015B}" type="pres">
      <dgm:prSet presAssocID="{CFADA9E9-DCB7-4DD8-8FE7-57D5A1182571}" presName="tx2" presStyleLbl="revTx" presStyleIdx="1" presStyleCnt="5"/>
      <dgm:spPr/>
      <dgm:t>
        <a:bodyPr/>
        <a:lstStyle/>
        <a:p>
          <a:endParaRPr lang="en-US"/>
        </a:p>
      </dgm:t>
    </dgm:pt>
    <dgm:pt modelId="{41817A2B-5B6A-43D6-AA56-DD9F7B70CCA1}" type="pres">
      <dgm:prSet presAssocID="{CFADA9E9-DCB7-4DD8-8FE7-57D5A1182571}" presName="vert2" presStyleCnt="0"/>
      <dgm:spPr/>
    </dgm:pt>
    <dgm:pt modelId="{BCB0F553-173A-4898-AEFC-027CA0B56C4A}" type="pres">
      <dgm:prSet presAssocID="{CFADA9E9-DCB7-4DD8-8FE7-57D5A1182571}" presName="thinLine2b" presStyleLbl="callout" presStyleIdx="0" presStyleCnt="4"/>
      <dgm:spPr>
        <a:ln w="63500">
          <a:solidFill>
            <a:srgbClr val="0070C0"/>
          </a:solidFill>
          <a:prstDash val="sysDash"/>
        </a:ln>
      </dgm:spPr>
    </dgm:pt>
    <dgm:pt modelId="{227EA209-08DD-41FA-A780-A5902C669F39}" type="pres">
      <dgm:prSet presAssocID="{CFADA9E9-DCB7-4DD8-8FE7-57D5A1182571}" presName="vertSpace2b" presStyleCnt="0"/>
      <dgm:spPr/>
    </dgm:pt>
    <dgm:pt modelId="{000555A0-2D15-4512-85BC-B60FE9517268}" type="pres">
      <dgm:prSet presAssocID="{38980A17-D181-4D82-BE06-FC4B7E0CE611}" presName="horz2" presStyleCnt="0"/>
      <dgm:spPr/>
    </dgm:pt>
    <dgm:pt modelId="{3F539E39-5084-4D32-B130-A5668710C978}" type="pres">
      <dgm:prSet presAssocID="{38980A17-D181-4D82-BE06-FC4B7E0CE611}" presName="horzSpace2" presStyleCnt="0"/>
      <dgm:spPr/>
    </dgm:pt>
    <dgm:pt modelId="{118D2088-BB58-426D-85B8-3D1524015D24}" type="pres">
      <dgm:prSet presAssocID="{38980A17-D181-4D82-BE06-FC4B7E0CE611}" presName="tx2" presStyleLbl="revTx" presStyleIdx="2" presStyleCnt="5"/>
      <dgm:spPr/>
      <dgm:t>
        <a:bodyPr/>
        <a:lstStyle/>
        <a:p>
          <a:endParaRPr lang="en-US"/>
        </a:p>
      </dgm:t>
    </dgm:pt>
    <dgm:pt modelId="{351226CB-854A-4568-9059-EBF63E247278}" type="pres">
      <dgm:prSet presAssocID="{38980A17-D181-4D82-BE06-FC4B7E0CE611}" presName="vert2" presStyleCnt="0"/>
      <dgm:spPr/>
    </dgm:pt>
    <dgm:pt modelId="{93674843-FDE1-46E6-B921-29F71BC9CAA1}" type="pres">
      <dgm:prSet presAssocID="{38980A17-D181-4D82-BE06-FC4B7E0CE611}" presName="thinLine2b" presStyleLbl="callout" presStyleIdx="1" presStyleCnt="4" custSzY="50798" custScaleX="99038"/>
      <dgm:spPr>
        <a:ln w="63500" cmpd="tri">
          <a:solidFill>
            <a:srgbClr val="FF0000"/>
          </a:solidFill>
          <a:prstDash val="sysDash"/>
        </a:ln>
      </dgm:spPr>
    </dgm:pt>
    <dgm:pt modelId="{AE812AB7-66C5-41E7-A23E-BEC204647113}" type="pres">
      <dgm:prSet presAssocID="{38980A17-D181-4D82-BE06-FC4B7E0CE611}" presName="vertSpace2b" presStyleCnt="0"/>
      <dgm:spPr/>
    </dgm:pt>
    <dgm:pt modelId="{F49F913C-B002-4E72-933D-9FB6C01BC0FC}" type="pres">
      <dgm:prSet presAssocID="{4F3D28A5-DDD3-43BC-A0D9-5B6EE1297D3A}" presName="horz2" presStyleCnt="0"/>
      <dgm:spPr/>
    </dgm:pt>
    <dgm:pt modelId="{F23AB23C-3659-4425-AA5B-0D0C27260392}" type="pres">
      <dgm:prSet presAssocID="{4F3D28A5-DDD3-43BC-A0D9-5B6EE1297D3A}" presName="horzSpace2" presStyleCnt="0"/>
      <dgm:spPr/>
    </dgm:pt>
    <dgm:pt modelId="{3ECB330E-0B39-4E6E-AAB0-71536BBD33CA}" type="pres">
      <dgm:prSet presAssocID="{4F3D28A5-DDD3-43BC-A0D9-5B6EE1297D3A}" presName="tx2" presStyleLbl="revTx" presStyleIdx="3" presStyleCnt="5"/>
      <dgm:spPr/>
      <dgm:t>
        <a:bodyPr/>
        <a:lstStyle/>
        <a:p>
          <a:endParaRPr lang="en-US"/>
        </a:p>
      </dgm:t>
    </dgm:pt>
    <dgm:pt modelId="{F5EC4030-A9AA-448D-BCBE-DA8C631BE391}" type="pres">
      <dgm:prSet presAssocID="{4F3D28A5-DDD3-43BC-A0D9-5B6EE1297D3A}" presName="vert2" presStyleCnt="0"/>
      <dgm:spPr/>
    </dgm:pt>
    <dgm:pt modelId="{32464014-DA09-4086-BD31-08E50BCB93BC}" type="pres">
      <dgm:prSet presAssocID="{4F3D28A5-DDD3-43BC-A0D9-5B6EE1297D3A}" presName="thinLine2b" presStyleLbl="callout" presStyleIdx="2" presStyleCnt="4"/>
      <dgm:spPr>
        <a:ln w="63500">
          <a:solidFill>
            <a:srgbClr val="66FF33"/>
          </a:solidFill>
          <a:prstDash val="sysDash"/>
        </a:ln>
      </dgm:spPr>
    </dgm:pt>
    <dgm:pt modelId="{8D73C304-980B-4FF4-BAC5-61A93B493774}" type="pres">
      <dgm:prSet presAssocID="{4F3D28A5-DDD3-43BC-A0D9-5B6EE1297D3A}" presName="vertSpace2b" presStyleCnt="0"/>
      <dgm:spPr/>
    </dgm:pt>
    <dgm:pt modelId="{70734D91-9304-41EF-A7BC-DEF76AEFFDBE}" type="pres">
      <dgm:prSet presAssocID="{6AA0A51E-23F6-4CE6-98BA-F8D43E0B5CB4}" presName="horz2" presStyleCnt="0"/>
      <dgm:spPr/>
    </dgm:pt>
    <dgm:pt modelId="{68161ACC-AEFB-4D88-8C1E-AF4C2D119CC5}" type="pres">
      <dgm:prSet presAssocID="{6AA0A51E-23F6-4CE6-98BA-F8D43E0B5CB4}" presName="horzSpace2" presStyleCnt="0"/>
      <dgm:spPr/>
    </dgm:pt>
    <dgm:pt modelId="{BD350384-1CAF-4CAC-AE40-EF839C535DDD}" type="pres">
      <dgm:prSet presAssocID="{6AA0A51E-23F6-4CE6-98BA-F8D43E0B5CB4}" presName="tx2" presStyleLbl="revTx" presStyleIdx="4" presStyleCnt="5"/>
      <dgm:spPr/>
      <dgm:t>
        <a:bodyPr/>
        <a:lstStyle/>
        <a:p>
          <a:endParaRPr lang="en-US"/>
        </a:p>
      </dgm:t>
    </dgm:pt>
    <dgm:pt modelId="{F27AD954-B337-47CF-B5C4-38288D1D0967}" type="pres">
      <dgm:prSet presAssocID="{6AA0A51E-23F6-4CE6-98BA-F8D43E0B5CB4}" presName="vert2" presStyleCnt="0"/>
      <dgm:spPr/>
    </dgm:pt>
    <dgm:pt modelId="{BFB669E8-2A11-497B-ABFC-B74E4D1437B7}" type="pres">
      <dgm:prSet presAssocID="{6AA0A51E-23F6-4CE6-98BA-F8D43E0B5CB4}" presName="thinLine2b" presStyleLbl="callout" presStyleIdx="3" presStyleCnt="4"/>
      <dgm:spPr/>
    </dgm:pt>
    <dgm:pt modelId="{498A9FB7-0C38-4BF0-8CCF-23A9C3825D0E}" type="pres">
      <dgm:prSet presAssocID="{6AA0A51E-23F6-4CE6-98BA-F8D43E0B5CB4}" presName="vertSpace2b" presStyleCnt="0"/>
      <dgm:spPr/>
    </dgm:pt>
  </dgm:ptLst>
  <dgm:cxnLst>
    <dgm:cxn modelId="{8916DE77-3D57-4FD8-A8E0-B9F7EAEDFB00}" srcId="{D7E82E02-0E15-4D56-9AD7-B01D568019F7}" destId="{CFADA9E9-DCB7-4DD8-8FE7-57D5A1182571}" srcOrd="0" destOrd="0" parTransId="{AC1BD1FF-BCA2-41E9-A770-3CE28A15A308}" sibTransId="{88C22192-813F-4256-B5B4-BE24D9BEEB5B}"/>
    <dgm:cxn modelId="{1322BE61-76EC-4193-882D-FB3C6ED1F653}" type="presOf" srcId="{6AA0A51E-23F6-4CE6-98BA-F8D43E0B5CB4}" destId="{BD350384-1CAF-4CAC-AE40-EF839C535DDD}" srcOrd="0" destOrd="0" presId="urn:microsoft.com/office/officeart/2008/layout/LinedList"/>
    <dgm:cxn modelId="{2EB4C2AD-239F-44D3-98D1-D18F0DCCFE3F}" srcId="{995F19AA-F475-47B0-9CD3-122428DF1703}" destId="{D7E82E02-0E15-4D56-9AD7-B01D568019F7}" srcOrd="0" destOrd="0" parTransId="{81BFE45C-0B69-437E-B6C1-ADBC41D657B2}" sibTransId="{34CD7182-5749-469E-8A95-51DBD27A8FA2}"/>
    <dgm:cxn modelId="{5E37E38B-1C8B-467D-B496-FCD5346FDDA3}" type="presOf" srcId="{38980A17-D181-4D82-BE06-FC4B7E0CE611}" destId="{118D2088-BB58-426D-85B8-3D1524015D24}" srcOrd="0" destOrd="0" presId="urn:microsoft.com/office/officeart/2008/layout/LinedList"/>
    <dgm:cxn modelId="{B9996184-606A-4DF4-88E2-238D3B3CC002}" type="presOf" srcId="{D7E82E02-0E15-4D56-9AD7-B01D568019F7}" destId="{85380451-C77F-475C-B99D-F0695CCC8292}" srcOrd="0" destOrd="0" presId="urn:microsoft.com/office/officeart/2008/layout/LinedList"/>
    <dgm:cxn modelId="{C4188685-58F5-463C-8DE1-22BA85397B56}" srcId="{D7E82E02-0E15-4D56-9AD7-B01D568019F7}" destId="{38980A17-D181-4D82-BE06-FC4B7E0CE611}" srcOrd="1" destOrd="0" parTransId="{EB4BF75F-8DA1-4049-9196-BCCFDA35D8F6}" sibTransId="{5B03CB7F-639F-49FB-835A-583151EDF460}"/>
    <dgm:cxn modelId="{7BC65937-1A72-43EC-8E74-45EF39C06DB9}" type="presOf" srcId="{995F19AA-F475-47B0-9CD3-122428DF1703}" destId="{AB1B575C-F7B5-435A-87C3-193469565EFE}" srcOrd="0" destOrd="0" presId="urn:microsoft.com/office/officeart/2008/layout/LinedList"/>
    <dgm:cxn modelId="{609D294F-34F6-4E48-AFF8-B908AED099CB}" type="presOf" srcId="{4F3D28A5-DDD3-43BC-A0D9-5B6EE1297D3A}" destId="{3ECB330E-0B39-4E6E-AAB0-71536BBD33CA}" srcOrd="0" destOrd="0" presId="urn:microsoft.com/office/officeart/2008/layout/LinedList"/>
    <dgm:cxn modelId="{58B7F239-2D02-4C15-AD7C-BC77A22030C3}" type="presOf" srcId="{CFADA9E9-DCB7-4DD8-8FE7-57D5A1182571}" destId="{805CF115-5A81-423A-9477-D41A4E71015B}" srcOrd="0" destOrd="0" presId="urn:microsoft.com/office/officeart/2008/layout/LinedList"/>
    <dgm:cxn modelId="{B3A411F3-679F-46FE-A4A8-C1071FB82B2E}" srcId="{D7E82E02-0E15-4D56-9AD7-B01D568019F7}" destId="{4F3D28A5-DDD3-43BC-A0D9-5B6EE1297D3A}" srcOrd="2" destOrd="0" parTransId="{88FFCF52-FE75-4AAD-87E1-69D1881A4B3C}" sibTransId="{610A3590-98F1-4F28-980B-FFF7E209434F}"/>
    <dgm:cxn modelId="{5CDD59F1-A2A4-462B-B100-A69A29DEC560}" srcId="{D7E82E02-0E15-4D56-9AD7-B01D568019F7}" destId="{6AA0A51E-23F6-4CE6-98BA-F8D43E0B5CB4}" srcOrd="3" destOrd="0" parTransId="{79DC6E8D-76DB-4A36-B211-AB1BC3B21532}" sibTransId="{8AFBBE27-FBD2-4C07-8138-28CF0BE4E869}"/>
    <dgm:cxn modelId="{51C0C270-04A0-4146-A2E5-4CBB312F6D22}" type="presParOf" srcId="{AB1B575C-F7B5-435A-87C3-193469565EFE}" destId="{B6DC0B02-FC9E-4CC0-94D8-CC0D4D685F37}" srcOrd="0" destOrd="0" presId="urn:microsoft.com/office/officeart/2008/layout/LinedList"/>
    <dgm:cxn modelId="{0320CA9E-5475-4DD9-8D26-6DAC8AFC1DE9}" type="presParOf" srcId="{AB1B575C-F7B5-435A-87C3-193469565EFE}" destId="{844D3A52-A05B-49A8-A443-3CDA52414337}" srcOrd="1" destOrd="0" presId="urn:microsoft.com/office/officeart/2008/layout/LinedList"/>
    <dgm:cxn modelId="{BF2FB956-4678-40C8-91E7-9AB83C5C4AC0}" type="presParOf" srcId="{844D3A52-A05B-49A8-A443-3CDA52414337}" destId="{85380451-C77F-475C-B99D-F0695CCC8292}" srcOrd="0" destOrd="0" presId="urn:microsoft.com/office/officeart/2008/layout/LinedList"/>
    <dgm:cxn modelId="{9EEC1EE1-8BBA-4408-8AA4-6DE31C505496}" type="presParOf" srcId="{844D3A52-A05B-49A8-A443-3CDA52414337}" destId="{2B80A8E6-B4DB-4D02-B0D0-7E6D9D04758E}" srcOrd="1" destOrd="0" presId="urn:microsoft.com/office/officeart/2008/layout/LinedList"/>
    <dgm:cxn modelId="{83D2E27B-9CB8-40FD-AF33-7D224485DFBB}" type="presParOf" srcId="{2B80A8E6-B4DB-4D02-B0D0-7E6D9D04758E}" destId="{7D61CE22-2E60-44F1-80EF-FBC4028EB02A}" srcOrd="0" destOrd="0" presId="urn:microsoft.com/office/officeart/2008/layout/LinedList"/>
    <dgm:cxn modelId="{0FDEC0D5-AE67-40B7-9612-7526131B069A}" type="presParOf" srcId="{2B80A8E6-B4DB-4D02-B0D0-7E6D9D04758E}" destId="{FD822B7B-0BF6-4EEC-9912-AA1EFBD97AE4}" srcOrd="1" destOrd="0" presId="urn:microsoft.com/office/officeart/2008/layout/LinedList"/>
    <dgm:cxn modelId="{C46251A1-6A47-4418-8058-C06BAEF19B1C}" type="presParOf" srcId="{FD822B7B-0BF6-4EEC-9912-AA1EFBD97AE4}" destId="{07FB5E46-90CE-4301-B841-42EA05D44ADB}" srcOrd="0" destOrd="0" presId="urn:microsoft.com/office/officeart/2008/layout/LinedList"/>
    <dgm:cxn modelId="{EBBAAD54-F410-48F4-AD27-9D559DE5F360}" type="presParOf" srcId="{FD822B7B-0BF6-4EEC-9912-AA1EFBD97AE4}" destId="{805CF115-5A81-423A-9477-D41A4E71015B}" srcOrd="1" destOrd="0" presId="urn:microsoft.com/office/officeart/2008/layout/LinedList"/>
    <dgm:cxn modelId="{FEEEB850-10C3-42D4-9F0C-5A0FE69AAA67}" type="presParOf" srcId="{FD822B7B-0BF6-4EEC-9912-AA1EFBD97AE4}" destId="{41817A2B-5B6A-43D6-AA56-DD9F7B70CCA1}" srcOrd="2" destOrd="0" presId="urn:microsoft.com/office/officeart/2008/layout/LinedList"/>
    <dgm:cxn modelId="{DF64D37F-7753-4B05-B6F3-78A835770FE0}" type="presParOf" srcId="{2B80A8E6-B4DB-4D02-B0D0-7E6D9D04758E}" destId="{BCB0F553-173A-4898-AEFC-027CA0B56C4A}" srcOrd="2" destOrd="0" presId="urn:microsoft.com/office/officeart/2008/layout/LinedList"/>
    <dgm:cxn modelId="{3A7B918A-22D9-40C4-8DBB-FAB10674FB71}" type="presParOf" srcId="{2B80A8E6-B4DB-4D02-B0D0-7E6D9D04758E}" destId="{227EA209-08DD-41FA-A780-A5902C669F39}" srcOrd="3" destOrd="0" presId="urn:microsoft.com/office/officeart/2008/layout/LinedList"/>
    <dgm:cxn modelId="{A3DC4C84-17BD-4052-B343-22CD31B5ACB9}" type="presParOf" srcId="{2B80A8E6-B4DB-4D02-B0D0-7E6D9D04758E}" destId="{000555A0-2D15-4512-85BC-B60FE9517268}" srcOrd="4" destOrd="0" presId="urn:microsoft.com/office/officeart/2008/layout/LinedList"/>
    <dgm:cxn modelId="{AAFF75F8-BE4E-4880-8AF1-5CB5C9F370E3}" type="presParOf" srcId="{000555A0-2D15-4512-85BC-B60FE9517268}" destId="{3F539E39-5084-4D32-B130-A5668710C978}" srcOrd="0" destOrd="0" presId="urn:microsoft.com/office/officeart/2008/layout/LinedList"/>
    <dgm:cxn modelId="{411AB47B-828F-48E0-ADEF-2ACE90E970D8}" type="presParOf" srcId="{000555A0-2D15-4512-85BC-B60FE9517268}" destId="{118D2088-BB58-426D-85B8-3D1524015D24}" srcOrd="1" destOrd="0" presId="urn:microsoft.com/office/officeart/2008/layout/LinedList"/>
    <dgm:cxn modelId="{4A479FF3-4F30-4890-B55C-2298BFA48D13}" type="presParOf" srcId="{000555A0-2D15-4512-85BC-B60FE9517268}" destId="{351226CB-854A-4568-9059-EBF63E247278}" srcOrd="2" destOrd="0" presId="urn:microsoft.com/office/officeart/2008/layout/LinedList"/>
    <dgm:cxn modelId="{297C8906-428A-47FC-BB7F-38F17D224FAA}" type="presParOf" srcId="{2B80A8E6-B4DB-4D02-B0D0-7E6D9D04758E}" destId="{93674843-FDE1-46E6-B921-29F71BC9CAA1}" srcOrd="5" destOrd="0" presId="urn:microsoft.com/office/officeart/2008/layout/LinedList"/>
    <dgm:cxn modelId="{9C74B724-079B-451B-96AC-3720FFFB8403}" type="presParOf" srcId="{2B80A8E6-B4DB-4D02-B0D0-7E6D9D04758E}" destId="{AE812AB7-66C5-41E7-A23E-BEC204647113}" srcOrd="6" destOrd="0" presId="urn:microsoft.com/office/officeart/2008/layout/LinedList"/>
    <dgm:cxn modelId="{D9DCC233-E1B1-4377-BDB2-0AE37947CAF7}" type="presParOf" srcId="{2B80A8E6-B4DB-4D02-B0D0-7E6D9D04758E}" destId="{F49F913C-B002-4E72-933D-9FB6C01BC0FC}" srcOrd="7" destOrd="0" presId="urn:microsoft.com/office/officeart/2008/layout/LinedList"/>
    <dgm:cxn modelId="{25D93CB9-483F-4028-917D-5926CAEB5F39}" type="presParOf" srcId="{F49F913C-B002-4E72-933D-9FB6C01BC0FC}" destId="{F23AB23C-3659-4425-AA5B-0D0C27260392}" srcOrd="0" destOrd="0" presId="urn:microsoft.com/office/officeart/2008/layout/LinedList"/>
    <dgm:cxn modelId="{DABF2404-9DEC-448A-AF4D-EE79BE9EABD8}" type="presParOf" srcId="{F49F913C-B002-4E72-933D-9FB6C01BC0FC}" destId="{3ECB330E-0B39-4E6E-AAB0-71536BBD33CA}" srcOrd="1" destOrd="0" presId="urn:microsoft.com/office/officeart/2008/layout/LinedList"/>
    <dgm:cxn modelId="{721D0AFC-B195-4A7C-BE5E-D9A2717B62F6}" type="presParOf" srcId="{F49F913C-B002-4E72-933D-9FB6C01BC0FC}" destId="{F5EC4030-A9AA-448D-BCBE-DA8C631BE391}" srcOrd="2" destOrd="0" presId="urn:microsoft.com/office/officeart/2008/layout/LinedList"/>
    <dgm:cxn modelId="{DE867622-C03C-4487-9BC8-12B022935B28}" type="presParOf" srcId="{2B80A8E6-B4DB-4D02-B0D0-7E6D9D04758E}" destId="{32464014-DA09-4086-BD31-08E50BCB93BC}" srcOrd="8" destOrd="0" presId="urn:microsoft.com/office/officeart/2008/layout/LinedList"/>
    <dgm:cxn modelId="{8CBC37E3-E99E-43FE-A7CA-631D8D412512}" type="presParOf" srcId="{2B80A8E6-B4DB-4D02-B0D0-7E6D9D04758E}" destId="{8D73C304-980B-4FF4-BAC5-61A93B493774}" srcOrd="9" destOrd="0" presId="urn:microsoft.com/office/officeart/2008/layout/LinedList"/>
    <dgm:cxn modelId="{726CDB74-6085-4FED-BED2-E660CCE3A62F}" type="presParOf" srcId="{2B80A8E6-B4DB-4D02-B0D0-7E6D9D04758E}" destId="{70734D91-9304-41EF-A7BC-DEF76AEFFDBE}" srcOrd="10" destOrd="0" presId="urn:microsoft.com/office/officeart/2008/layout/LinedList"/>
    <dgm:cxn modelId="{6C65D32A-E3B6-4C2F-A617-D3AC3BBB47CE}" type="presParOf" srcId="{70734D91-9304-41EF-A7BC-DEF76AEFFDBE}" destId="{68161ACC-AEFB-4D88-8C1E-AF4C2D119CC5}" srcOrd="0" destOrd="0" presId="urn:microsoft.com/office/officeart/2008/layout/LinedList"/>
    <dgm:cxn modelId="{C5521707-3A1C-4B41-8EF3-7F52373950FC}" type="presParOf" srcId="{70734D91-9304-41EF-A7BC-DEF76AEFFDBE}" destId="{BD350384-1CAF-4CAC-AE40-EF839C535DDD}" srcOrd="1" destOrd="0" presId="urn:microsoft.com/office/officeart/2008/layout/LinedList"/>
    <dgm:cxn modelId="{F2F9F195-1CAE-42F8-A207-7D07EFB773A3}" type="presParOf" srcId="{70734D91-9304-41EF-A7BC-DEF76AEFFDBE}" destId="{F27AD954-B337-47CF-B5C4-38288D1D0967}" srcOrd="2" destOrd="0" presId="urn:microsoft.com/office/officeart/2008/layout/LinedList"/>
    <dgm:cxn modelId="{B796BB32-7B59-460F-A6EB-84A0CA85624D}" type="presParOf" srcId="{2B80A8E6-B4DB-4D02-B0D0-7E6D9D04758E}" destId="{BFB669E8-2A11-497B-ABFC-B74E4D1437B7}" srcOrd="11" destOrd="0" presId="urn:microsoft.com/office/officeart/2008/layout/LinedList"/>
    <dgm:cxn modelId="{E89B0D36-E700-4047-87D0-1493567AF920}" type="presParOf" srcId="{2B80A8E6-B4DB-4D02-B0D0-7E6D9D04758E}" destId="{498A9FB7-0C38-4BF0-8CCF-23A9C3825D0E}" srcOrd="12" destOrd="0" presId="urn:microsoft.com/office/officeart/2008/layout/LinedList"/>
  </dgm:cxnLst>
  <dgm:bg/>
  <dgm:whole>
    <a:ln w="44450">
      <a:prstDash val="sysDash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5F19AA-F475-47B0-9CD3-122428DF1703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E82E02-0E15-4D56-9AD7-B01D568019F7}">
      <dgm:prSet phldrT="[Text]"/>
      <dgm:spPr/>
      <dgm:t>
        <a:bodyPr/>
        <a:lstStyle/>
        <a:p>
          <a:r>
            <a:rPr lang="en-US" b="1" i="0" u="sng" cap="none" spc="300" dirty="0" err="1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rPr>
            <a:t>বৈশিষ্ট্য</a:t>
          </a:r>
          <a:endParaRPr lang="en-US" b="1" i="0" u="sng" cap="none" spc="300" dirty="0">
            <a:ln w="11430" cmpd="sng">
              <a:solidFill>
                <a:schemeClr val="accent1">
                  <a:tint val="10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83000"/>
                    <a:shade val="100000"/>
                    <a:satMod val="200000"/>
                  </a:schemeClr>
                </a:gs>
                <a:gs pos="75000">
                  <a:schemeClr val="accent1">
                    <a:tint val="100000"/>
                    <a:shade val="50000"/>
                    <a:satMod val="150000"/>
                  </a:schemeClr>
                </a:gs>
              </a:gsLst>
              <a:lin ang="5400000"/>
            </a:gradFill>
            <a:effectLst>
              <a:glow rad="45500">
                <a:schemeClr val="accent1">
                  <a:satMod val="220000"/>
                  <a:alpha val="35000"/>
                </a:schemeClr>
              </a:glow>
            </a:effectLst>
            <a:latin typeface="NikoshBAN" pitchFamily="2" charset="0"/>
            <a:cs typeface="NikoshBAN" pitchFamily="2" charset="0"/>
          </a:endParaRPr>
        </a:p>
      </dgm:t>
    </dgm:pt>
    <dgm:pt modelId="{81BFE45C-0B69-437E-B6C1-ADBC41D657B2}" type="parTrans" cxnId="{2EB4C2AD-239F-44D3-98D1-D18F0DCCFE3F}">
      <dgm:prSet/>
      <dgm:spPr/>
      <dgm:t>
        <a:bodyPr/>
        <a:lstStyle/>
        <a:p>
          <a:endParaRPr lang="en-US"/>
        </a:p>
      </dgm:t>
    </dgm:pt>
    <dgm:pt modelId="{34CD7182-5749-469E-8A95-51DBD27A8FA2}" type="sibTrans" cxnId="{2EB4C2AD-239F-44D3-98D1-D18F0DCCFE3F}">
      <dgm:prSet/>
      <dgm:spPr/>
      <dgm:t>
        <a:bodyPr/>
        <a:lstStyle/>
        <a:p>
          <a:endParaRPr lang="en-US"/>
        </a:p>
      </dgm:t>
    </dgm:pt>
    <dgm:pt modelId="{CFADA9E9-DCB7-4DD8-8FE7-57D5A1182571}">
      <dgm:prSet phldrT="[Text]" custT="1"/>
      <dgm:spPr>
        <a:ln w="3175">
          <a:prstDash val="sysDash"/>
        </a:ln>
      </dgm:spPr>
      <dgm:t>
        <a:bodyPr/>
        <a:lstStyle/>
        <a:p>
          <a:pPr algn="ctr"/>
          <a:r>
            <a:rPr lang="en-US" sz="4400" b="1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৫</a:t>
          </a:r>
          <a:r>
            <a:rPr lang="bn-IN" sz="4400" b="1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/ এ সকল স্বাধীন রাষ্ট্রে অংগরাজ্য বা প্রদেশগুলো হবে </a:t>
          </a:r>
        </a:p>
        <a:p>
          <a:pPr algn="ctr"/>
          <a:r>
            <a:rPr lang="bn-IN" sz="4400" b="1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স্বাধীন ও সার্বভৌম। </a:t>
          </a:r>
          <a:endParaRPr lang="en-US" sz="4400" b="1" dirty="0">
            <a:solidFill>
              <a:srgbClr val="92D050"/>
            </a:solidFill>
            <a:latin typeface="NikoshBAN" pitchFamily="2" charset="0"/>
            <a:cs typeface="NikoshBAN" pitchFamily="2" charset="0"/>
          </a:endParaRPr>
        </a:p>
      </dgm:t>
    </dgm:pt>
    <dgm:pt modelId="{AC1BD1FF-BCA2-41E9-A770-3CE28A15A308}" type="parTrans" cxnId="{8916DE77-3D57-4FD8-A8E0-B9F7EAEDFB00}">
      <dgm:prSet/>
      <dgm:spPr/>
      <dgm:t>
        <a:bodyPr/>
        <a:lstStyle/>
        <a:p>
          <a:endParaRPr lang="en-US"/>
        </a:p>
      </dgm:t>
    </dgm:pt>
    <dgm:pt modelId="{88C22192-813F-4256-B5B4-BE24D9BEEB5B}" type="sibTrans" cxnId="{8916DE77-3D57-4FD8-A8E0-B9F7EAEDFB00}">
      <dgm:prSet/>
      <dgm:spPr/>
      <dgm:t>
        <a:bodyPr/>
        <a:lstStyle/>
        <a:p>
          <a:endParaRPr lang="en-US"/>
        </a:p>
      </dgm:t>
    </dgm:pt>
    <dgm:pt modelId="{38980A17-D181-4D82-BE06-FC4B7E0CE611}">
      <dgm:prSet phldrT="[Text]" custT="1"/>
      <dgm:spPr>
        <a:ln>
          <a:noFill/>
        </a:ln>
      </dgm:spPr>
      <dgm:t>
        <a:bodyPr/>
        <a:lstStyle/>
        <a:p>
          <a:pPr algn="ctr"/>
          <a:r>
            <a:rPr lang="en-US" sz="44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৬</a:t>
          </a:r>
          <a:r>
            <a:rPr lang="bn-IN" sz="44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/ সকল সংখ্যালঘুদের অধিকার ও স্বার্থরক্ষার জন্য সাংবিধানিক </a:t>
          </a:r>
        </a:p>
        <a:p>
          <a:pPr algn="ctr"/>
          <a:r>
            <a:rPr lang="bn-IN" sz="44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রক্ষাকবচের ব্যবস্থা থাকতে হবে।</a:t>
          </a:r>
          <a:endParaRPr lang="en-US" sz="4400" b="1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gm:t>
    </dgm:pt>
    <dgm:pt modelId="{EB4BF75F-8DA1-4049-9196-BCCFDA35D8F6}" type="parTrans" cxnId="{C4188685-58F5-463C-8DE1-22BA85397B56}">
      <dgm:prSet/>
      <dgm:spPr/>
      <dgm:t>
        <a:bodyPr/>
        <a:lstStyle/>
        <a:p>
          <a:endParaRPr lang="en-US"/>
        </a:p>
      </dgm:t>
    </dgm:pt>
    <dgm:pt modelId="{5B03CB7F-639F-49FB-835A-583151EDF460}" type="sibTrans" cxnId="{C4188685-58F5-463C-8DE1-22BA85397B56}">
      <dgm:prSet/>
      <dgm:spPr/>
      <dgm:t>
        <a:bodyPr/>
        <a:lstStyle/>
        <a:p>
          <a:endParaRPr lang="en-US"/>
        </a:p>
      </dgm:t>
    </dgm:pt>
    <dgm:pt modelId="{6AA0A51E-23F6-4CE6-98BA-F8D43E0B5CB4}">
      <dgm:prSet phldrT="[Text]" custT="1"/>
      <dgm:spPr/>
      <dgm:t>
        <a:bodyPr/>
        <a:lstStyle/>
        <a:p>
          <a:pPr algn="ctr"/>
          <a:r>
            <a:rPr lang="en-US" sz="4400" b="1" dirty="0" smtClean="0">
              <a:solidFill>
                <a:srgbClr val="D60093"/>
              </a:solidFill>
              <a:latin typeface="NikoshBAN" pitchFamily="2" charset="0"/>
              <a:cs typeface="NikoshBAN" pitchFamily="2" charset="0"/>
            </a:rPr>
            <a:t>৮</a:t>
          </a:r>
          <a:r>
            <a:rPr lang="bn-IN" sz="4400" b="1" dirty="0" smtClean="0">
              <a:solidFill>
                <a:srgbClr val="D60093"/>
              </a:solidFill>
              <a:latin typeface="NikoshBAN" pitchFamily="2" charset="0"/>
              <a:cs typeface="NikoshBAN" pitchFamily="2" charset="0"/>
            </a:rPr>
            <a:t>/ প্রদেশগুলো নিজেদের এলাকার প্রতিরক্ষা,পররাষ্ট্র ,যোগাযোগ ও অন্যান্য বিষয়ে সকল ক্ষমতার অধিকারী হবে।</a:t>
          </a:r>
          <a:endParaRPr lang="en-US" sz="4400" b="1" dirty="0">
            <a:solidFill>
              <a:srgbClr val="D60093"/>
            </a:solidFill>
            <a:latin typeface="NikoshBAN" pitchFamily="2" charset="0"/>
            <a:cs typeface="NikoshBAN" pitchFamily="2" charset="0"/>
          </a:endParaRPr>
        </a:p>
      </dgm:t>
    </dgm:pt>
    <dgm:pt modelId="{79DC6E8D-76DB-4A36-B211-AB1BC3B21532}" type="parTrans" cxnId="{5CDD59F1-A2A4-462B-B100-A69A29DEC560}">
      <dgm:prSet/>
      <dgm:spPr/>
      <dgm:t>
        <a:bodyPr/>
        <a:lstStyle/>
        <a:p>
          <a:endParaRPr lang="en-US"/>
        </a:p>
      </dgm:t>
    </dgm:pt>
    <dgm:pt modelId="{8AFBBE27-FBD2-4C07-8138-28CF0BE4E869}" type="sibTrans" cxnId="{5CDD59F1-A2A4-462B-B100-A69A29DEC560}">
      <dgm:prSet/>
      <dgm:spPr/>
      <dgm:t>
        <a:bodyPr/>
        <a:lstStyle/>
        <a:p>
          <a:endParaRPr lang="en-US"/>
        </a:p>
      </dgm:t>
    </dgm:pt>
    <dgm:pt modelId="{4F3D28A5-DDD3-43BC-A0D9-5B6EE1297D3A}">
      <dgm:prSet/>
      <dgm:spPr/>
      <dgm:t>
        <a:bodyPr/>
        <a:lstStyle/>
        <a:p>
          <a:endParaRPr lang="en-US"/>
        </a:p>
      </dgm:t>
    </dgm:pt>
    <dgm:pt modelId="{88FFCF52-FE75-4AAD-87E1-69D1881A4B3C}" type="parTrans" cxnId="{B3A411F3-679F-46FE-A4A8-C1071FB82B2E}">
      <dgm:prSet/>
      <dgm:spPr/>
      <dgm:t>
        <a:bodyPr/>
        <a:lstStyle/>
        <a:p>
          <a:endParaRPr lang="en-US"/>
        </a:p>
      </dgm:t>
    </dgm:pt>
    <dgm:pt modelId="{610A3590-98F1-4F28-980B-FFF7E209434F}" type="sibTrans" cxnId="{B3A411F3-679F-46FE-A4A8-C1071FB82B2E}">
      <dgm:prSet/>
      <dgm:spPr/>
      <dgm:t>
        <a:bodyPr/>
        <a:lstStyle/>
        <a:p>
          <a:endParaRPr lang="en-US"/>
        </a:p>
      </dgm:t>
    </dgm:pt>
    <dgm:pt modelId="{AB1B575C-F7B5-435A-87C3-193469565EFE}" type="pres">
      <dgm:prSet presAssocID="{995F19AA-F475-47B0-9CD3-122428DF170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6DC0B02-FC9E-4CC0-94D8-CC0D4D685F37}" type="pres">
      <dgm:prSet presAssocID="{D7E82E02-0E15-4D56-9AD7-B01D568019F7}" presName="thickLine" presStyleLbl="alignNode1" presStyleIdx="0" presStyleCnt="1"/>
      <dgm:spPr/>
    </dgm:pt>
    <dgm:pt modelId="{844D3A52-A05B-49A8-A443-3CDA52414337}" type="pres">
      <dgm:prSet presAssocID="{D7E82E02-0E15-4D56-9AD7-B01D568019F7}" presName="horz1" presStyleCnt="0"/>
      <dgm:spPr/>
    </dgm:pt>
    <dgm:pt modelId="{85380451-C77F-475C-B99D-F0695CCC8292}" type="pres">
      <dgm:prSet presAssocID="{D7E82E02-0E15-4D56-9AD7-B01D568019F7}" presName="tx1" presStyleLbl="revTx" presStyleIdx="0" presStyleCnt="5"/>
      <dgm:spPr/>
      <dgm:t>
        <a:bodyPr/>
        <a:lstStyle/>
        <a:p>
          <a:endParaRPr lang="en-US"/>
        </a:p>
      </dgm:t>
    </dgm:pt>
    <dgm:pt modelId="{2B80A8E6-B4DB-4D02-B0D0-7E6D9D04758E}" type="pres">
      <dgm:prSet presAssocID="{D7E82E02-0E15-4D56-9AD7-B01D568019F7}" presName="vert1" presStyleCnt="0"/>
      <dgm:spPr/>
    </dgm:pt>
    <dgm:pt modelId="{7D61CE22-2E60-44F1-80EF-FBC4028EB02A}" type="pres">
      <dgm:prSet presAssocID="{CFADA9E9-DCB7-4DD8-8FE7-57D5A1182571}" presName="vertSpace2a" presStyleCnt="0"/>
      <dgm:spPr/>
    </dgm:pt>
    <dgm:pt modelId="{FD822B7B-0BF6-4EEC-9912-AA1EFBD97AE4}" type="pres">
      <dgm:prSet presAssocID="{CFADA9E9-DCB7-4DD8-8FE7-57D5A1182571}" presName="horz2" presStyleCnt="0"/>
      <dgm:spPr/>
    </dgm:pt>
    <dgm:pt modelId="{07FB5E46-90CE-4301-B841-42EA05D44ADB}" type="pres">
      <dgm:prSet presAssocID="{CFADA9E9-DCB7-4DD8-8FE7-57D5A1182571}" presName="horzSpace2" presStyleCnt="0"/>
      <dgm:spPr/>
    </dgm:pt>
    <dgm:pt modelId="{805CF115-5A81-423A-9477-D41A4E71015B}" type="pres">
      <dgm:prSet presAssocID="{CFADA9E9-DCB7-4DD8-8FE7-57D5A1182571}" presName="tx2" presStyleLbl="revTx" presStyleIdx="1" presStyleCnt="5"/>
      <dgm:spPr/>
      <dgm:t>
        <a:bodyPr/>
        <a:lstStyle/>
        <a:p>
          <a:endParaRPr lang="en-US"/>
        </a:p>
      </dgm:t>
    </dgm:pt>
    <dgm:pt modelId="{41817A2B-5B6A-43D6-AA56-DD9F7B70CCA1}" type="pres">
      <dgm:prSet presAssocID="{CFADA9E9-DCB7-4DD8-8FE7-57D5A1182571}" presName="vert2" presStyleCnt="0"/>
      <dgm:spPr/>
    </dgm:pt>
    <dgm:pt modelId="{BCB0F553-173A-4898-AEFC-027CA0B56C4A}" type="pres">
      <dgm:prSet presAssocID="{CFADA9E9-DCB7-4DD8-8FE7-57D5A1182571}" presName="thinLine2b" presStyleLbl="callout" presStyleIdx="0" presStyleCnt="4"/>
      <dgm:spPr>
        <a:ln w="63500">
          <a:solidFill>
            <a:srgbClr val="0070C0"/>
          </a:solidFill>
          <a:prstDash val="sysDash"/>
        </a:ln>
      </dgm:spPr>
    </dgm:pt>
    <dgm:pt modelId="{227EA209-08DD-41FA-A780-A5902C669F39}" type="pres">
      <dgm:prSet presAssocID="{CFADA9E9-DCB7-4DD8-8FE7-57D5A1182571}" presName="vertSpace2b" presStyleCnt="0"/>
      <dgm:spPr/>
    </dgm:pt>
    <dgm:pt modelId="{000555A0-2D15-4512-85BC-B60FE9517268}" type="pres">
      <dgm:prSet presAssocID="{38980A17-D181-4D82-BE06-FC4B7E0CE611}" presName="horz2" presStyleCnt="0"/>
      <dgm:spPr/>
    </dgm:pt>
    <dgm:pt modelId="{3F539E39-5084-4D32-B130-A5668710C978}" type="pres">
      <dgm:prSet presAssocID="{38980A17-D181-4D82-BE06-FC4B7E0CE611}" presName="horzSpace2" presStyleCnt="0"/>
      <dgm:spPr/>
    </dgm:pt>
    <dgm:pt modelId="{118D2088-BB58-426D-85B8-3D1524015D24}" type="pres">
      <dgm:prSet presAssocID="{38980A17-D181-4D82-BE06-FC4B7E0CE611}" presName="tx2" presStyleLbl="revTx" presStyleIdx="2" presStyleCnt="5"/>
      <dgm:spPr/>
      <dgm:t>
        <a:bodyPr/>
        <a:lstStyle/>
        <a:p>
          <a:endParaRPr lang="en-US"/>
        </a:p>
      </dgm:t>
    </dgm:pt>
    <dgm:pt modelId="{351226CB-854A-4568-9059-EBF63E247278}" type="pres">
      <dgm:prSet presAssocID="{38980A17-D181-4D82-BE06-FC4B7E0CE611}" presName="vert2" presStyleCnt="0"/>
      <dgm:spPr/>
    </dgm:pt>
    <dgm:pt modelId="{93674843-FDE1-46E6-B921-29F71BC9CAA1}" type="pres">
      <dgm:prSet presAssocID="{38980A17-D181-4D82-BE06-FC4B7E0CE611}" presName="thinLine2b" presStyleLbl="callout" presStyleIdx="1" presStyleCnt="4" custSzY="50798" custScaleX="99038"/>
      <dgm:spPr>
        <a:ln w="63500" cmpd="tri">
          <a:solidFill>
            <a:srgbClr val="FF0000"/>
          </a:solidFill>
          <a:prstDash val="sysDash"/>
        </a:ln>
      </dgm:spPr>
    </dgm:pt>
    <dgm:pt modelId="{AE812AB7-66C5-41E7-A23E-BEC204647113}" type="pres">
      <dgm:prSet presAssocID="{38980A17-D181-4D82-BE06-FC4B7E0CE611}" presName="vertSpace2b" presStyleCnt="0"/>
      <dgm:spPr/>
    </dgm:pt>
    <dgm:pt modelId="{F49F913C-B002-4E72-933D-9FB6C01BC0FC}" type="pres">
      <dgm:prSet presAssocID="{4F3D28A5-DDD3-43BC-A0D9-5B6EE1297D3A}" presName="horz2" presStyleCnt="0"/>
      <dgm:spPr/>
    </dgm:pt>
    <dgm:pt modelId="{F23AB23C-3659-4425-AA5B-0D0C27260392}" type="pres">
      <dgm:prSet presAssocID="{4F3D28A5-DDD3-43BC-A0D9-5B6EE1297D3A}" presName="horzSpace2" presStyleCnt="0"/>
      <dgm:spPr/>
    </dgm:pt>
    <dgm:pt modelId="{3ECB330E-0B39-4E6E-AAB0-71536BBD33CA}" type="pres">
      <dgm:prSet presAssocID="{4F3D28A5-DDD3-43BC-A0D9-5B6EE1297D3A}" presName="tx2" presStyleLbl="revTx" presStyleIdx="3" presStyleCnt="5"/>
      <dgm:spPr/>
      <dgm:t>
        <a:bodyPr/>
        <a:lstStyle/>
        <a:p>
          <a:endParaRPr lang="en-US"/>
        </a:p>
      </dgm:t>
    </dgm:pt>
    <dgm:pt modelId="{F5EC4030-A9AA-448D-BCBE-DA8C631BE391}" type="pres">
      <dgm:prSet presAssocID="{4F3D28A5-DDD3-43BC-A0D9-5B6EE1297D3A}" presName="vert2" presStyleCnt="0"/>
      <dgm:spPr/>
    </dgm:pt>
    <dgm:pt modelId="{32464014-DA09-4086-BD31-08E50BCB93BC}" type="pres">
      <dgm:prSet presAssocID="{4F3D28A5-DDD3-43BC-A0D9-5B6EE1297D3A}" presName="thinLine2b" presStyleLbl="callout" presStyleIdx="2" presStyleCnt="4"/>
      <dgm:spPr>
        <a:ln w="63500">
          <a:solidFill>
            <a:srgbClr val="66FF33"/>
          </a:solidFill>
          <a:prstDash val="sysDash"/>
        </a:ln>
      </dgm:spPr>
    </dgm:pt>
    <dgm:pt modelId="{8D73C304-980B-4FF4-BAC5-61A93B493774}" type="pres">
      <dgm:prSet presAssocID="{4F3D28A5-DDD3-43BC-A0D9-5B6EE1297D3A}" presName="vertSpace2b" presStyleCnt="0"/>
      <dgm:spPr/>
    </dgm:pt>
    <dgm:pt modelId="{70734D91-9304-41EF-A7BC-DEF76AEFFDBE}" type="pres">
      <dgm:prSet presAssocID="{6AA0A51E-23F6-4CE6-98BA-F8D43E0B5CB4}" presName="horz2" presStyleCnt="0"/>
      <dgm:spPr/>
    </dgm:pt>
    <dgm:pt modelId="{68161ACC-AEFB-4D88-8C1E-AF4C2D119CC5}" type="pres">
      <dgm:prSet presAssocID="{6AA0A51E-23F6-4CE6-98BA-F8D43E0B5CB4}" presName="horzSpace2" presStyleCnt="0"/>
      <dgm:spPr/>
    </dgm:pt>
    <dgm:pt modelId="{BD350384-1CAF-4CAC-AE40-EF839C535DDD}" type="pres">
      <dgm:prSet presAssocID="{6AA0A51E-23F6-4CE6-98BA-F8D43E0B5CB4}" presName="tx2" presStyleLbl="revTx" presStyleIdx="4" presStyleCnt="5"/>
      <dgm:spPr/>
      <dgm:t>
        <a:bodyPr/>
        <a:lstStyle/>
        <a:p>
          <a:endParaRPr lang="en-US"/>
        </a:p>
      </dgm:t>
    </dgm:pt>
    <dgm:pt modelId="{F27AD954-B337-47CF-B5C4-38288D1D0967}" type="pres">
      <dgm:prSet presAssocID="{6AA0A51E-23F6-4CE6-98BA-F8D43E0B5CB4}" presName="vert2" presStyleCnt="0"/>
      <dgm:spPr/>
    </dgm:pt>
    <dgm:pt modelId="{BFB669E8-2A11-497B-ABFC-B74E4D1437B7}" type="pres">
      <dgm:prSet presAssocID="{6AA0A51E-23F6-4CE6-98BA-F8D43E0B5CB4}" presName="thinLine2b" presStyleLbl="callout" presStyleIdx="3" presStyleCnt="4"/>
      <dgm:spPr/>
    </dgm:pt>
    <dgm:pt modelId="{498A9FB7-0C38-4BF0-8CCF-23A9C3825D0E}" type="pres">
      <dgm:prSet presAssocID="{6AA0A51E-23F6-4CE6-98BA-F8D43E0B5CB4}" presName="vertSpace2b" presStyleCnt="0"/>
      <dgm:spPr/>
    </dgm:pt>
  </dgm:ptLst>
  <dgm:cxnLst>
    <dgm:cxn modelId="{8916DE77-3D57-4FD8-A8E0-B9F7EAEDFB00}" srcId="{D7E82E02-0E15-4D56-9AD7-B01D568019F7}" destId="{CFADA9E9-DCB7-4DD8-8FE7-57D5A1182571}" srcOrd="0" destOrd="0" parTransId="{AC1BD1FF-BCA2-41E9-A770-3CE28A15A308}" sibTransId="{88C22192-813F-4256-B5B4-BE24D9BEEB5B}"/>
    <dgm:cxn modelId="{880A767C-8AAB-4D4E-B40B-7999BBD0DF27}" type="presOf" srcId="{6AA0A51E-23F6-4CE6-98BA-F8D43E0B5CB4}" destId="{BD350384-1CAF-4CAC-AE40-EF839C535DDD}" srcOrd="0" destOrd="0" presId="urn:microsoft.com/office/officeart/2008/layout/LinedList"/>
    <dgm:cxn modelId="{33C95F90-AA95-43D0-88B5-EE940DD36667}" type="presOf" srcId="{995F19AA-F475-47B0-9CD3-122428DF1703}" destId="{AB1B575C-F7B5-435A-87C3-193469565EFE}" srcOrd="0" destOrd="0" presId="urn:microsoft.com/office/officeart/2008/layout/LinedList"/>
    <dgm:cxn modelId="{2EB4C2AD-239F-44D3-98D1-D18F0DCCFE3F}" srcId="{995F19AA-F475-47B0-9CD3-122428DF1703}" destId="{D7E82E02-0E15-4D56-9AD7-B01D568019F7}" srcOrd="0" destOrd="0" parTransId="{81BFE45C-0B69-437E-B6C1-ADBC41D657B2}" sibTransId="{34CD7182-5749-469E-8A95-51DBD27A8FA2}"/>
    <dgm:cxn modelId="{C1E9DA48-6378-48A5-8F16-85EC8392955E}" type="presOf" srcId="{4F3D28A5-DDD3-43BC-A0D9-5B6EE1297D3A}" destId="{3ECB330E-0B39-4E6E-AAB0-71536BBD33CA}" srcOrd="0" destOrd="0" presId="urn:microsoft.com/office/officeart/2008/layout/LinedList"/>
    <dgm:cxn modelId="{71A1BFB9-6EC5-457F-948A-FBD74AD37AF6}" type="presOf" srcId="{D7E82E02-0E15-4D56-9AD7-B01D568019F7}" destId="{85380451-C77F-475C-B99D-F0695CCC8292}" srcOrd="0" destOrd="0" presId="urn:microsoft.com/office/officeart/2008/layout/LinedList"/>
    <dgm:cxn modelId="{14CE5074-BCA3-403B-9A02-36DA6DF4EB56}" type="presOf" srcId="{CFADA9E9-DCB7-4DD8-8FE7-57D5A1182571}" destId="{805CF115-5A81-423A-9477-D41A4E71015B}" srcOrd="0" destOrd="0" presId="urn:microsoft.com/office/officeart/2008/layout/LinedList"/>
    <dgm:cxn modelId="{C4188685-58F5-463C-8DE1-22BA85397B56}" srcId="{D7E82E02-0E15-4D56-9AD7-B01D568019F7}" destId="{38980A17-D181-4D82-BE06-FC4B7E0CE611}" srcOrd="1" destOrd="0" parTransId="{EB4BF75F-8DA1-4049-9196-BCCFDA35D8F6}" sibTransId="{5B03CB7F-639F-49FB-835A-583151EDF460}"/>
    <dgm:cxn modelId="{BE2EB6B9-DF84-49DC-A874-18D33B83966E}" type="presOf" srcId="{38980A17-D181-4D82-BE06-FC4B7E0CE611}" destId="{118D2088-BB58-426D-85B8-3D1524015D24}" srcOrd="0" destOrd="0" presId="urn:microsoft.com/office/officeart/2008/layout/LinedList"/>
    <dgm:cxn modelId="{B3A411F3-679F-46FE-A4A8-C1071FB82B2E}" srcId="{D7E82E02-0E15-4D56-9AD7-B01D568019F7}" destId="{4F3D28A5-DDD3-43BC-A0D9-5B6EE1297D3A}" srcOrd="2" destOrd="0" parTransId="{88FFCF52-FE75-4AAD-87E1-69D1881A4B3C}" sibTransId="{610A3590-98F1-4F28-980B-FFF7E209434F}"/>
    <dgm:cxn modelId="{5CDD59F1-A2A4-462B-B100-A69A29DEC560}" srcId="{D7E82E02-0E15-4D56-9AD7-B01D568019F7}" destId="{6AA0A51E-23F6-4CE6-98BA-F8D43E0B5CB4}" srcOrd="3" destOrd="0" parTransId="{79DC6E8D-76DB-4A36-B211-AB1BC3B21532}" sibTransId="{8AFBBE27-FBD2-4C07-8138-28CF0BE4E869}"/>
    <dgm:cxn modelId="{0D792FC3-59F9-4BD1-9385-C80F9A7419BD}" type="presParOf" srcId="{AB1B575C-F7B5-435A-87C3-193469565EFE}" destId="{B6DC0B02-FC9E-4CC0-94D8-CC0D4D685F37}" srcOrd="0" destOrd="0" presId="urn:microsoft.com/office/officeart/2008/layout/LinedList"/>
    <dgm:cxn modelId="{915DB071-7D4E-4B08-930D-11D4D7D1134C}" type="presParOf" srcId="{AB1B575C-F7B5-435A-87C3-193469565EFE}" destId="{844D3A52-A05B-49A8-A443-3CDA52414337}" srcOrd="1" destOrd="0" presId="urn:microsoft.com/office/officeart/2008/layout/LinedList"/>
    <dgm:cxn modelId="{39CEE544-BF98-4AB5-9A18-FD7B885682AB}" type="presParOf" srcId="{844D3A52-A05B-49A8-A443-3CDA52414337}" destId="{85380451-C77F-475C-B99D-F0695CCC8292}" srcOrd="0" destOrd="0" presId="urn:microsoft.com/office/officeart/2008/layout/LinedList"/>
    <dgm:cxn modelId="{E62CC829-3ACE-4FCB-9FD9-44C26F741FF0}" type="presParOf" srcId="{844D3A52-A05B-49A8-A443-3CDA52414337}" destId="{2B80A8E6-B4DB-4D02-B0D0-7E6D9D04758E}" srcOrd="1" destOrd="0" presId="urn:microsoft.com/office/officeart/2008/layout/LinedList"/>
    <dgm:cxn modelId="{E089ACED-EBE3-4C5B-9CAE-F66BB6FBE242}" type="presParOf" srcId="{2B80A8E6-B4DB-4D02-B0D0-7E6D9D04758E}" destId="{7D61CE22-2E60-44F1-80EF-FBC4028EB02A}" srcOrd="0" destOrd="0" presId="urn:microsoft.com/office/officeart/2008/layout/LinedList"/>
    <dgm:cxn modelId="{B1302B87-F996-4F67-B035-D9C0CD274BFC}" type="presParOf" srcId="{2B80A8E6-B4DB-4D02-B0D0-7E6D9D04758E}" destId="{FD822B7B-0BF6-4EEC-9912-AA1EFBD97AE4}" srcOrd="1" destOrd="0" presId="urn:microsoft.com/office/officeart/2008/layout/LinedList"/>
    <dgm:cxn modelId="{A3C6EDFB-CB8F-4B29-9544-8AD2F351227D}" type="presParOf" srcId="{FD822B7B-0BF6-4EEC-9912-AA1EFBD97AE4}" destId="{07FB5E46-90CE-4301-B841-42EA05D44ADB}" srcOrd="0" destOrd="0" presId="urn:microsoft.com/office/officeart/2008/layout/LinedList"/>
    <dgm:cxn modelId="{2F9B9D65-E28C-4C3E-BE93-08B3512B54BE}" type="presParOf" srcId="{FD822B7B-0BF6-4EEC-9912-AA1EFBD97AE4}" destId="{805CF115-5A81-423A-9477-D41A4E71015B}" srcOrd="1" destOrd="0" presId="urn:microsoft.com/office/officeart/2008/layout/LinedList"/>
    <dgm:cxn modelId="{A11F4B08-81AC-4A3D-8F73-2C3AFCE7A2A5}" type="presParOf" srcId="{FD822B7B-0BF6-4EEC-9912-AA1EFBD97AE4}" destId="{41817A2B-5B6A-43D6-AA56-DD9F7B70CCA1}" srcOrd="2" destOrd="0" presId="urn:microsoft.com/office/officeart/2008/layout/LinedList"/>
    <dgm:cxn modelId="{6AA4A08C-DBF6-4C08-890F-72ED46245D7D}" type="presParOf" srcId="{2B80A8E6-B4DB-4D02-B0D0-7E6D9D04758E}" destId="{BCB0F553-173A-4898-AEFC-027CA0B56C4A}" srcOrd="2" destOrd="0" presId="urn:microsoft.com/office/officeart/2008/layout/LinedList"/>
    <dgm:cxn modelId="{A0773E12-ED39-46EE-9632-49B46E59BEF7}" type="presParOf" srcId="{2B80A8E6-B4DB-4D02-B0D0-7E6D9D04758E}" destId="{227EA209-08DD-41FA-A780-A5902C669F39}" srcOrd="3" destOrd="0" presId="urn:microsoft.com/office/officeart/2008/layout/LinedList"/>
    <dgm:cxn modelId="{41F31C2B-BCF3-4F43-901B-B31C58F160A6}" type="presParOf" srcId="{2B80A8E6-B4DB-4D02-B0D0-7E6D9D04758E}" destId="{000555A0-2D15-4512-85BC-B60FE9517268}" srcOrd="4" destOrd="0" presId="urn:microsoft.com/office/officeart/2008/layout/LinedList"/>
    <dgm:cxn modelId="{C8AA1216-79A8-46E4-B6D3-0F4D89F60CF9}" type="presParOf" srcId="{000555A0-2D15-4512-85BC-B60FE9517268}" destId="{3F539E39-5084-4D32-B130-A5668710C978}" srcOrd="0" destOrd="0" presId="urn:microsoft.com/office/officeart/2008/layout/LinedList"/>
    <dgm:cxn modelId="{35EF26FD-A5F2-4947-A0AF-2D39FE2490EE}" type="presParOf" srcId="{000555A0-2D15-4512-85BC-B60FE9517268}" destId="{118D2088-BB58-426D-85B8-3D1524015D24}" srcOrd="1" destOrd="0" presId="urn:microsoft.com/office/officeart/2008/layout/LinedList"/>
    <dgm:cxn modelId="{8C4BF342-A147-49A7-8249-98D6A0551C20}" type="presParOf" srcId="{000555A0-2D15-4512-85BC-B60FE9517268}" destId="{351226CB-854A-4568-9059-EBF63E247278}" srcOrd="2" destOrd="0" presId="urn:microsoft.com/office/officeart/2008/layout/LinedList"/>
    <dgm:cxn modelId="{8D63BA1D-8A23-4552-B20B-3AC68C41302C}" type="presParOf" srcId="{2B80A8E6-B4DB-4D02-B0D0-7E6D9D04758E}" destId="{93674843-FDE1-46E6-B921-29F71BC9CAA1}" srcOrd="5" destOrd="0" presId="urn:microsoft.com/office/officeart/2008/layout/LinedList"/>
    <dgm:cxn modelId="{DB628EF7-2B91-46A4-ACA3-44DEF41ED153}" type="presParOf" srcId="{2B80A8E6-B4DB-4D02-B0D0-7E6D9D04758E}" destId="{AE812AB7-66C5-41E7-A23E-BEC204647113}" srcOrd="6" destOrd="0" presId="urn:microsoft.com/office/officeart/2008/layout/LinedList"/>
    <dgm:cxn modelId="{32D34E76-5886-46A0-8F83-7D1CC45DBF4A}" type="presParOf" srcId="{2B80A8E6-B4DB-4D02-B0D0-7E6D9D04758E}" destId="{F49F913C-B002-4E72-933D-9FB6C01BC0FC}" srcOrd="7" destOrd="0" presId="urn:microsoft.com/office/officeart/2008/layout/LinedList"/>
    <dgm:cxn modelId="{F27C4DE0-077C-4792-9555-DCE5B27DD887}" type="presParOf" srcId="{F49F913C-B002-4E72-933D-9FB6C01BC0FC}" destId="{F23AB23C-3659-4425-AA5B-0D0C27260392}" srcOrd="0" destOrd="0" presId="urn:microsoft.com/office/officeart/2008/layout/LinedList"/>
    <dgm:cxn modelId="{EE445413-C650-46AC-9EB4-295585F68BCD}" type="presParOf" srcId="{F49F913C-B002-4E72-933D-9FB6C01BC0FC}" destId="{3ECB330E-0B39-4E6E-AAB0-71536BBD33CA}" srcOrd="1" destOrd="0" presId="urn:microsoft.com/office/officeart/2008/layout/LinedList"/>
    <dgm:cxn modelId="{FFA598E0-E9A3-4AA4-9BA7-7DD7F61A84EB}" type="presParOf" srcId="{F49F913C-B002-4E72-933D-9FB6C01BC0FC}" destId="{F5EC4030-A9AA-448D-BCBE-DA8C631BE391}" srcOrd="2" destOrd="0" presId="urn:microsoft.com/office/officeart/2008/layout/LinedList"/>
    <dgm:cxn modelId="{DB7E0BF2-5941-4032-B9FE-D92E6CA01551}" type="presParOf" srcId="{2B80A8E6-B4DB-4D02-B0D0-7E6D9D04758E}" destId="{32464014-DA09-4086-BD31-08E50BCB93BC}" srcOrd="8" destOrd="0" presId="urn:microsoft.com/office/officeart/2008/layout/LinedList"/>
    <dgm:cxn modelId="{FE05BC82-B27E-4AFD-B932-C71E206DF18B}" type="presParOf" srcId="{2B80A8E6-B4DB-4D02-B0D0-7E6D9D04758E}" destId="{8D73C304-980B-4FF4-BAC5-61A93B493774}" srcOrd="9" destOrd="0" presId="urn:microsoft.com/office/officeart/2008/layout/LinedList"/>
    <dgm:cxn modelId="{4A6B6229-10BE-41CA-8740-2228EAD2DBB4}" type="presParOf" srcId="{2B80A8E6-B4DB-4D02-B0D0-7E6D9D04758E}" destId="{70734D91-9304-41EF-A7BC-DEF76AEFFDBE}" srcOrd="10" destOrd="0" presId="urn:microsoft.com/office/officeart/2008/layout/LinedList"/>
    <dgm:cxn modelId="{0610459E-698E-4342-9446-A3F19D09387B}" type="presParOf" srcId="{70734D91-9304-41EF-A7BC-DEF76AEFFDBE}" destId="{68161ACC-AEFB-4D88-8C1E-AF4C2D119CC5}" srcOrd="0" destOrd="0" presId="urn:microsoft.com/office/officeart/2008/layout/LinedList"/>
    <dgm:cxn modelId="{DC0A174E-088D-4D2A-80EF-DD32953B5E68}" type="presParOf" srcId="{70734D91-9304-41EF-A7BC-DEF76AEFFDBE}" destId="{BD350384-1CAF-4CAC-AE40-EF839C535DDD}" srcOrd="1" destOrd="0" presId="urn:microsoft.com/office/officeart/2008/layout/LinedList"/>
    <dgm:cxn modelId="{4A4049F3-5402-4351-8BAA-3AF94303D305}" type="presParOf" srcId="{70734D91-9304-41EF-A7BC-DEF76AEFFDBE}" destId="{F27AD954-B337-47CF-B5C4-38288D1D0967}" srcOrd="2" destOrd="0" presId="urn:microsoft.com/office/officeart/2008/layout/LinedList"/>
    <dgm:cxn modelId="{AC99F867-0F36-4085-8D33-680CE02C2380}" type="presParOf" srcId="{2B80A8E6-B4DB-4D02-B0D0-7E6D9D04758E}" destId="{BFB669E8-2A11-497B-ABFC-B74E4D1437B7}" srcOrd="11" destOrd="0" presId="urn:microsoft.com/office/officeart/2008/layout/LinedList"/>
    <dgm:cxn modelId="{F1DD9728-58E2-4B8A-82E1-1A42EE76DD55}" type="presParOf" srcId="{2B80A8E6-B4DB-4D02-B0D0-7E6D9D04758E}" destId="{498A9FB7-0C38-4BF0-8CCF-23A9C3825D0E}" srcOrd="12" destOrd="0" presId="urn:microsoft.com/office/officeart/2008/layout/LinedList"/>
  </dgm:cxnLst>
  <dgm:bg/>
  <dgm:whole>
    <a:ln w="44450">
      <a:prstDash val="sysDash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3F056-DCA6-4FFE-B8C9-BFC2946D9C82}">
      <dsp:nvSpPr>
        <dsp:cNvPr id="0" name=""/>
        <dsp:cNvSpPr/>
      </dsp:nvSpPr>
      <dsp:spPr>
        <a:xfrm>
          <a:off x="2819425" y="6045199"/>
          <a:ext cx="6120384" cy="0"/>
        </a:xfrm>
        <a:prstGeom prst="line">
          <a:avLst/>
        </a:prstGeom>
        <a:noFill/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C724F-F53B-4DBC-AE8D-66388CA0B877}">
      <dsp:nvSpPr>
        <dsp:cNvPr id="0" name=""/>
        <dsp:cNvSpPr/>
      </dsp:nvSpPr>
      <dsp:spPr>
        <a:xfrm>
          <a:off x="3142643" y="4083056"/>
          <a:ext cx="5242560" cy="0"/>
        </a:xfrm>
        <a:prstGeom prst="line">
          <a:avLst/>
        </a:prstGeom>
        <a:noFill/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1F664-8048-4E48-8CB6-E79E5DDFF5DF}">
      <dsp:nvSpPr>
        <dsp:cNvPr id="0" name=""/>
        <dsp:cNvSpPr/>
      </dsp:nvSpPr>
      <dsp:spPr>
        <a:xfrm flipV="1">
          <a:off x="2590799" y="1892312"/>
          <a:ext cx="7224072" cy="114288"/>
        </a:xfrm>
        <a:prstGeom prst="line">
          <a:avLst/>
        </a:prstGeom>
        <a:noFill/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17B3C-1C54-41EA-B5B7-14576B5B26C2}">
      <dsp:nvSpPr>
        <dsp:cNvPr id="0" name=""/>
        <dsp:cNvSpPr/>
      </dsp:nvSpPr>
      <dsp:spPr>
        <a:xfrm>
          <a:off x="0" y="1777975"/>
          <a:ext cx="3740505" cy="4724400"/>
        </a:xfrm>
        <a:prstGeom prst="ellipse">
          <a:avLst/>
        </a:prstGeom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1EAC92-6137-425E-97E7-FBDAD5C74FFE}">
      <dsp:nvSpPr>
        <dsp:cNvPr id="0" name=""/>
        <dsp:cNvSpPr/>
      </dsp:nvSpPr>
      <dsp:spPr>
        <a:xfrm>
          <a:off x="972779" y="4368814"/>
          <a:ext cx="3901440" cy="20116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972779" y="4368814"/>
        <a:ext cx="3901440" cy="2011680"/>
      </dsp:txXfrm>
    </dsp:sp>
    <dsp:sp modelId="{4FBB4018-DCA2-4F92-935F-6E715727E68E}">
      <dsp:nvSpPr>
        <dsp:cNvPr id="0" name=""/>
        <dsp:cNvSpPr/>
      </dsp:nvSpPr>
      <dsp:spPr>
        <a:xfrm>
          <a:off x="8592772" y="330190"/>
          <a:ext cx="3440594" cy="3200418"/>
        </a:xfrm>
        <a:prstGeom prst="ellipse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rgbClr val="00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625A7-D2F2-4632-A1D6-6C871F538616}">
      <dsp:nvSpPr>
        <dsp:cNvPr id="0" name=""/>
        <dsp:cNvSpPr/>
      </dsp:nvSpPr>
      <dsp:spPr>
        <a:xfrm>
          <a:off x="10177427" y="1035056"/>
          <a:ext cx="210921" cy="182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177427" y="1035056"/>
        <a:ext cx="210921" cy="1828800"/>
      </dsp:txXfrm>
    </dsp:sp>
    <dsp:sp modelId="{8914F8E5-D90D-45EC-B5CD-0BB5D83C8B46}">
      <dsp:nvSpPr>
        <dsp:cNvPr id="0" name=""/>
        <dsp:cNvSpPr/>
      </dsp:nvSpPr>
      <dsp:spPr>
        <a:xfrm>
          <a:off x="5562606" y="2616193"/>
          <a:ext cx="3482053" cy="3276587"/>
        </a:xfrm>
        <a:prstGeom prst="ellipse">
          <a:avLst/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rgbClr val="00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C90B9A-039B-467D-88F9-883025A49910}">
      <dsp:nvSpPr>
        <dsp:cNvPr id="0" name=""/>
        <dsp:cNvSpPr/>
      </dsp:nvSpPr>
      <dsp:spPr>
        <a:xfrm>
          <a:off x="9299603" y="3168656"/>
          <a:ext cx="298703" cy="182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9603" y="3168656"/>
        <a:ext cx="298703" cy="1828800"/>
      </dsp:txXfrm>
    </dsp:sp>
    <dsp:sp modelId="{D61A3DA5-61AE-4590-AEBA-977005EA6A76}">
      <dsp:nvSpPr>
        <dsp:cNvPr id="0" name=""/>
        <dsp:cNvSpPr/>
      </dsp:nvSpPr>
      <dsp:spPr>
        <a:xfrm>
          <a:off x="8610603" y="4978403"/>
          <a:ext cx="3474098" cy="3124193"/>
        </a:xfrm>
        <a:prstGeom prst="ellipse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rgbClr val="00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C7FF7A-E87B-4840-9371-DDF7A7F954A8}">
      <dsp:nvSpPr>
        <dsp:cNvPr id="0" name=""/>
        <dsp:cNvSpPr/>
      </dsp:nvSpPr>
      <dsp:spPr>
        <a:xfrm>
          <a:off x="10177427" y="5302256"/>
          <a:ext cx="210921" cy="182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177427" y="5302256"/>
        <a:ext cx="210921" cy="1828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C0B02-FC9E-4CC0-94D8-CC0D4D685F37}">
      <dsp:nvSpPr>
        <dsp:cNvPr id="0" name=""/>
        <dsp:cNvSpPr/>
      </dsp:nvSpPr>
      <dsp:spPr>
        <a:xfrm>
          <a:off x="0" y="0"/>
          <a:ext cx="158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80451-C77F-475C-B99D-F0695CCC8292}">
      <dsp:nvSpPr>
        <dsp:cNvPr id="0" name=""/>
        <dsp:cNvSpPr/>
      </dsp:nvSpPr>
      <dsp:spPr>
        <a:xfrm>
          <a:off x="0" y="0"/>
          <a:ext cx="3169920" cy="81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i="0" u="sng" kern="1200" cap="none" spc="300" dirty="0" err="1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rPr>
            <a:t>বৈশিষ্ট্য</a:t>
          </a:r>
          <a:endParaRPr lang="en-US" sz="6500" b="1" i="0" u="sng" kern="1200" cap="none" spc="300" dirty="0">
            <a:ln w="11430" cmpd="sng">
              <a:solidFill>
                <a:schemeClr val="accent1">
                  <a:tint val="10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83000"/>
                    <a:shade val="100000"/>
                    <a:satMod val="200000"/>
                  </a:schemeClr>
                </a:gs>
                <a:gs pos="75000">
                  <a:schemeClr val="accent1">
                    <a:tint val="100000"/>
                    <a:shade val="50000"/>
                    <a:satMod val="150000"/>
                  </a:schemeClr>
                </a:gs>
              </a:gsLst>
              <a:lin ang="5400000"/>
            </a:gradFill>
            <a:effectLst>
              <a:glow rad="45500">
                <a:schemeClr val="accent1">
                  <a:satMod val="220000"/>
                  <a:alpha val="35000"/>
                </a:schemeClr>
              </a:glow>
            </a:effectLst>
            <a:latin typeface="NikoshBAN" pitchFamily="2" charset="0"/>
            <a:cs typeface="NikoshBAN" pitchFamily="2" charset="0"/>
          </a:endParaRPr>
        </a:p>
      </dsp:txBody>
      <dsp:txXfrm>
        <a:off x="0" y="0"/>
        <a:ext cx="3169920" cy="8128000"/>
      </dsp:txXfrm>
    </dsp:sp>
    <dsp:sp modelId="{805CF115-5A81-423A-9477-D41A4E71015B}">
      <dsp:nvSpPr>
        <dsp:cNvPr id="0" name=""/>
        <dsp:cNvSpPr/>
      </dsp:nvSpPr>
      <dsp:spPr>
        <a:xfrm>
          <a:off x="3407664" y="94952"/>
          <a:ext cx="12441936" cy="1899046"/>
        </a:xfrm>
        <a:prstGeom prst="rect">
          <a:avLst/>
        </a:prstGeom>
        <a:noFill/>
        <a:ln w="3175">
          <a:noFill/>
          <a:prstDash val="sysDash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b="1" kern="12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১/ ১৯৩৫ সালের ভারত শাসন আইনে প্রস্তাবিত যুক্তরাষ্ট্রীয় শাসব্যবস্থা মুসলমানদের নিকট গ্রহণযোগ্য নয়। </a:t>
          </a:r>
          <a:endParaRPr lang="en-US" sz="4400" b="1" kern="1200" dirty="0">
            <a:solidFill>
              <a:srgbClr val="92D050"/>
            </a:solidFill>
            <a:latin typeface="NikoshBAN" pitchFamily="2" charset="0"/>
            <a:cs typeface="NikoshBAN" pitchFamily="2" charset="0"/>
          </a:endParaRPr>
        </a:p>
      </dsp:txBody>
      <dsp:txXfrm>
        <a:off x="3407664" y="94952"/>
        <a:ext cx="12441936" cy="1899046"/>
      </dsp:txXfrm>
    </dsp:sp>
    <dsp:sp modelId="{BCB0F553-173A-4898-AEFC-027CA0B56C4A}">
      <dsp:nvSpPr>
        <dsp:cNvPr id="0" name=""/>
        <dsp:cNvSpPr/>
      </dsp:nvSpPr>
      <dsp:spPr>
        <a:xfrm>
          <a:off x="3169920" y="1993999"/>
          <a:ext cx="12679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rgbClr val="0070C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8D2088-BB58-426D-85B8-3D1524015D24}">
      <dsp:nvSpPr>
        <dsp:cNvPr id="0" name=""/>
        <dsp:cNvSpPr/>
      </dsp:nvSpPr>
      <dsp:spPr>
        <a:xfrm>
          <a:off x="3407664" y="2088951"/>
          <a:ext cx="12441936" cy="1899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b="1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২/ মুসলমানদের সংগে পরামর্শ ছাড়া আর কোনো সংশোধিত      পরিকল্পনাও তাদের নিকট গ্রহণযোগ্য হবেনা।</a:t>
          </a:r>
          <a:endParaRPr lang="en-US" sz="4400" b="1" kern="12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sp:txBody>
      <dsp:txXfrm>
        <a:off x="3407664" y="2088951"/>
        <a:ext cx="12441936" cy="1899046"/>
      </dsp:txXfrm>
    </dsp:sp>
    <dsp:sp modelId="{93674843-FDE1-46E6-B921-29F71BC9CAA1}">
      <dsp:nvSpPr>
        <dsp:cNvPr id="0" name=""/>
        <dsp:cNvSpPr/>
      </dsp:nvSpPr>
      <dsp:spPr>
        <a:xfrm>
          <a:off x="3169920" y="3987998"/>
          <a:ext cx="12557701" cy="5079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ri" algn="ctr">
          <a:solidFill>
            <a:srgbClr val="FF00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CB330E-0B39-4E6E-AAB0-71536BBD33CA}">
      <dsp:nvSpPr>
        <dsp:cNvPr id="0" name=""/>
        <dsp:cNvSpPr/>
      </dsp:nvSpPr>
      <dsp:spPr>
        <a:xfrm>
          <a:off x="3407664" y="4133748"/>
          <a:ext cx="12441936" cy="1899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3407664" y="4133748"/>
        <a:ext cx="12441936" cy="1899046"/>
      </dsp:txXfrm>
    </dsp:sp>
    <dsp:sp modelId="{32464014-DA09-4086-BD31-08E50BCB93BC}">
      <dsp:nvSpPr>
        <dsp:cNvPr id="0" name=""/>
        <dsp:cNvSpPr/>
      </dsp:nvSpPr>
      <dsp:spPr>
        <a:xfrm>
          <a:off x="3169920" y="6032795"/>
          <a:ext cx="12679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rgbClr val="66FF33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350384-1CAF-4CAC-AE40-EF839C535DDD}">
      <dsp:nvSpPr>
        <dsp:cNvPr id="0" name=""/>
        <dsp:cNvSpPr/>
      </dsp:nvSpPr>
      <dsp:spPr>
        <a:xfrm>
          <a:off x="3407664" y="6127747"/>
          <a:ext cx="12441936" cy="1899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b="1" kern="1200" dirty="0" smtClean="0">
              <a:solidFill>
                <a:srgbClr val="D60093"/>
              </a:solidFill>
              <a:latin typeface="NikoshBAN" pitchFamily="2" charset="0"/>
              <a:cs typeface="NikoshBAN" pitchFamily="2" charset="0"/>
            </a:rPr>
            <a:t>৪/ভারতের উত্তর-পশ্চিম ও পূর্বাঞ্চলের মুসলমান সংখ্যাগরিষ্ঠ অঞ্চলগুলো নিয়ে ‘স্বাধীন রাষ্ট্রসমূহ’ গঠন করতে হবে।</a:t>
          </a:r>
          <a:endParaRPr lang="en-US" sz="4400" b="1" kern="1200" dirty="0">
            <a:solidFill>
              <a:srgbClr val="D60093"/>
            </a:solidFill>
            <a:latin typeface="NikoshBAN" pitchFamily="2" charset="0"/>
            <a:cs typeface="NikoshBAN" pitchFamily="2" charset="0"/>
          </a:endParaRPr>
        </a:p>
      </dsp:txBody>
      <dsp:txXfrm>
        <a:off x="3407664" y="6127747"/>
        <a:ext cx="12441936" cy="1899046"/>
      </dsp:txXfrm>
    </dsp:sp>
    <dsp:sp modelId="{BFB669E8-2A11-497B-ABFC-B74E4D1437B7}">
      <dsp:nvSpPr>
        <dsp:cNvPr id="0" name=""/>
        <dsp:cNvSpPr/>
      </dsp:nvSpPr>
      <dsp:spPr>
        <a:xfrm>
          <a:off x="3169920" y="8026794"/>
          <a:ext cx="12679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C0B02-FC9E-4CC0-94D8-CC0D4D685F37}">
      <dsp:nvSpPr>
        <dsp:cNvPr id="0" name=""/>
        <dsp:cNvSpPr/>
      </dsp:nvSpPr>
      <dsp:spPr>
        <a:xfrm>
          <a:off x="0" y="0"/>
          <a:ext cx="1584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80451-C77F-475C-B99D-F0695CCC8292}">
      <dsp:nvSpPr>
        <dsp:cNvPr id="0" name=""/>
        <dsp:cNvSpPr/>
      </dsp:nvSpPr>
      <dsp:spPr>
        <a:xfrm>
          <a:off x="0" y="0"/>
          <a:ext cx="3169920" cy="81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i="0" u="sng" kern="1200" cap="none" spc="300" dirty="0" err="1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rPr>
            <a:t>বৈশিষ্ট্য</a:t>
          </a:r>
          <a:endParaRPr lang="en-US" sz="6500" b="1" i="0" u="sng" kern="1200" cap="none" spc="300" dirty="0">
            <a:ln w="11430" cmpd="sng">
              <a:solidFill>
                <a:schemeClr val="accent1">
                  <a:tint val="10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83000"/>
                    <a:shade val="100000"/>
                    <a:satMod val="200000"/>
                  </a:schemeClr>
                </a:gs>
                <a:gs pos="75000">
                  <a:schemeClr val="accent1">
                    <a:tint val="100000"/>
                    <a:shade val="50000"/>
                    <a:satMod val="150000"/>
                  </a:schemeClr>
                </a:gs>
              </a:gsLst>
              <a:lin ang="5400000"/>
            </a:gradFill>
            <a:effectLst>
              <a:glow rad="45500">
                <a:schemeClr val="accent1">
                  <a:satMod val="220000"/>
                  <a:alpha val="35000"/>
                </a:schemeClr>
              </a:glow>
            </a:effectLst>
            <a:latin typeface="NikoshBAN" pitchFamily="2" charset="0"/>
            <a:cs typeface="NikoshBAN" pitchFamily="2" charset="0"/>
          </a:endParaRPr>
        </a:p>
      </dsp:txBody>
      <dsp:txXfrm>
        <a:off x="0" y="0"/>
        <a:ext cx="3169920" cy="8128000"/>
      </dsp:txXfrm>
    </dsp:sp>
    <dsp:sp modelId="{805CF115-5A81-423A-9477-D41A4E71015B}">
      <dsp:nvSpPr>
        <dsp:cNvPr id="0" name=""/>
        <dsp:cNvSpPr/>
      </dsp:nvSpPr>
      <dsp:spPr>
        <a:xfrm>
          <a:off x="3407664" y="94952"/>
          <a:ext cx="12441936" cy="1899046"/>
        </a:xfrm>
        <a:prstGeom prst="rect">
          <a:avLst/>
        </a:prstGeom>
        <a:noFill/>
        <a:ln w="3175">
          <a:noFill/>
          <a:prstDash val="sysDash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৫</a:t>
          </a:r>
          <a:r>
            <a:rPr lang="bn-IN" sz="4400" b="1" kern="12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/ এ সকল স্বাধীন রাষ্ট্রে অংগরাজ্য বা প্রদেশগুলো হবে 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b="1" kern="12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স্বাধীন ও সার্বভৌম। </a:t>
          </a:r>
          <a:endParaRPr lang="en-US" sz="4400" b="1" kern="1200" dirty="0">
            <a:solidFill>
              <a:srgbClr val="92D050"/>
            </a:solidFill>
            <a:latin typeface="NikoshBAN" pitchFamily="2" charset="0"/>
            <a:cs typeface="NikoshBAN" pitchFamily="2" charset="0"/>
          </a:endParaRPr>
        </a:p>
      </dsp:txBody>
      <dsp:txXfrm>
        <a:off x="3407664" y="94952"/>
        <a:ext cx="12441936" cy="1899046"/>
      </dsp:txXfrm>
    </dsp:sp>
    <dsp:sp modelId="{BCB0F553-173A-4898-AEFC-027CA0B56C4A}">
      <dsp:nvSpPr>
        <dsp:cNvPr id="0" name=""/>
        <dsp:cNvSpPr/>
      </dsp:nvSpPr>
      <dsp:spPr>
        <a:xfrm>
          <a:off x="3169920" y="1993999"/>
          <a:ext cx="12679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rgbClr val="0070C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8D2088-BB58-426D-85B8-3D1524015D24}">
      <dsp:nvSpPr>
        <dsp:cNvPr id="0" name=""/>
        <dsp:cNvSpPr/>
      </dsp:nvSpPr>
      <dsp:spPr>
        <a:xfrm>
          <a:off x="3407664" y="2088951"/>
          <a:ext cx="12441936" cy="1899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৬</a:t>
          </a:r>
          <a:r>
            <a:rPr lang="bn-IN" sz="4400" b="1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/ সকল সংখ্যালঘুদের অধিকার ও স্বার্থরক্ষার জন্য সাংবিধানিক 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b="1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রক্ষাকবচের ব্যবস্থা থাকতে হবে।</a:t>
          </a:r>
          <a:endParaRPr lang="en-US" sz="4400" b="1" kern="12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sp:txBody>
      <dsp:txXfrm>
        <a:off x="3407664" y="2088951"/>
        <a:ext cx="12441936" cy="1899046"/>
      </dsp:txXfrm>
    </dsp:sp>
    <dsp:sp modelId="{93674843-FDE1-46E6-B921-29F71BC9CAA1}">
      <dsp:nvSpPr>
        <dsp:cNvPr id="0" name=""/>
        <dsp:cNvSpPr/>
      </dsp:nvSpPr>
      <dsp:spPr>
        <a:xfrm>
          <a:off x="3169920" y="3987998"/>
          <a:ext cx="12557701" cy="5079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ri" algn="ctr">
          <a:solidFill>
            <a:srgbClr val="FF00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CB330E-0B39-4E6E-AAB0-71536BBD33CA}">
      <dsp:nvSpPr>
        <dsp:cNvPr id="0" name=""/>
        <dsp:cNvSpPr/>
      </dsp:nvSpPr>
      <dsp:spPr>
        <a:xfrm>
          <a:off x="3407664" y="4133748"/>
          <a:ext cx="12441936" cy="1899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3407664" y="4133748"/>
        <a:ext cx="12441936" cy="1899046"/>
      </dsp:txXfrm>
    </dsp:sp>
    <dsp:sp modelId="{32464014-DA09-4086-BD31-08E50BCB93BC}">
      <dsp:nvSpPr>
        <dsp:cNvPr id="0" name=""/>
        <dsp:cNvSpPr/>
      </dsp:nvSpPr>
      <dsp:spPr>
        <a:xfrm>
          <a:off x="3169920" y="6032795"/>
          <a:ext cx="12679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rgbClr val="66FF33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350384-1CAF-4CAC-AE40-EF839C535DDD}">
      <dsp:nvSpPr>
        <dsp:cNvPr id="0" name=""/>
        <dsp:cNvSpPr/>
      </dsp:nvSpPr>
      <dsp:spPr>
        <a:xfrm>
          <a:off x="3407664" y="6127747"/>
          <a:ext cx="12441936" cy="1899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rgbClr val="D60093"/>
              </a:solidFill>
              <a:latin typeface="NikoshBAN" pitchFamily="2" charset="0"/>
              <a:cs typeface="NikoshBAN" pitchFamily="2" charset="0"/>
            </a:rPr>
            <a:t>৮</a:t>
          </a:r>
          <a:r>
            <a:rPr lang="bn-IN" sz="4400" b="1" kern="1200" dirty="0" smtClean="0">
              <a:solidFill>
                <a:srgbClr val="D60093"/>
              </a:solidFill>
              <a:latin typeface="NikoshBAN" pitchFamily="2" charset="0"/>
              <a:cs typeface="NikoshBAN" pitchFamily="2" charset="0"/>
            </a:rPr>
            <a:t>/ প্রদেশগুলো নিজেদের এলাকার প্রতিরক্ষা,পররাষ্ট্র ,যোগাযোগ ও অন্যান্য বিষয়ে সকল ক্ষমতার অধিকারী হবে।</a:t>
          </a:r>
          <a:endParaRPr lang="en-US" sz="4400" b="1" kern="1200" dirty="0">
            <a:solidFill>
              <a:srgbClr val="D60093"/>
            </a:solidFill>
            <a:latin typeface="NikoshBAN" pitchFamily="2" charset="0"/>
            <a:cs typeface="NikoshBAN" pitchFamily="2" charset="0"/>
          </a:endParaRPr>
        </a:p>
      </dsp:txBody>
      <dsp:txXfrm>
        <a:off x="3407664" y="6127747"/>
        <a:ext cx="12441936" cy="1899046"/>
      </dsp:txXfrm>
    </dsp:sp>
    <dsp:sp modelId="{BFB669E8-2A11-497B-ABFC-B74E4D1437B7}">
      <dsp:nvSpPr>
        <dsp:cNvPr id="0" name=""/>
        <dsp:cNvSpPr/>
      </dsp:nvSpPr>
      <dsp:spPr>
        <a:xfrm>
          <a:off x="3169920" y="8026794"/>
          <a:ext cx="12679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840568"/>
            <a:ext cx="155448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181600"/>
            <a:ext cx="12801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51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02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86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A6F0-1996-419A-B5DC-495F0AE0C48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D546-191F-4370-A785-AC8C3E8A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7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A6F0-1996-419A-B5DC-495F0AE0C48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D546-191F-4370-A785-AC8C3E8A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1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366185"/>
            <a:ext cx="41148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66185"/>
            <a:ext cx="120396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A6F0-1996-419A-B5DC-495F0AE0C48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D546-191F-4370-A785-AC8C3E8A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A6F0-1996-419A-B5DC-495F0AE0C48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D546-191F-4370-A785-AC8C3E8A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9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5875867"/>
            <a:ext cx="15544800" cy="1816100"/>
          </a:xfrm>
        </p:spPr>
        <p:txBody>
          <a:bodyPr anchor="t"/>
          <a:lstStyle>
            <a:lvl1pPr algn="l">
              <a:defRPr sz="6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3875618"/>
            <a:ext cx="15544800" cy="2000249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373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746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5119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492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7023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86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985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A6F0-1996-419A-B5DC-495F0AE0C48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D546-191F-4370-A785-AC8C3E8A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7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133601"/>
            <a:ext cx="8077200" cy="6034617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2133601"/>
            <a:ext cx="8077200" cy="6034617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A6F0-1996-419A-B5DC-495F0AE0C48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D546-191F-4370-A785-AC8C3E8A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8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46817"/>
            <a:ext cx="8080376" cy="853016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899833"/>
            <a:ext cx="8080376" cy="526838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2046817"/>
            <a:ext cx="8083550" cy="853016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2899833"/>
            <a:ext cx="8083550" cy="526838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A6F0-1996-419A-B5DC-495F0AE0C48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D546-191F-4370-A785-AC8C3E8A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1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A6F0-1996-419A-B5DC-495F0AE0C48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D546-191F-4370-A785-AC8C3E8A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A6F0-1996-419A-B5DC-495F0AE0C48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D546-191F-4370-A785-AC8C3E8A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1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64067"/>
            <a:ext cx="6016626" cy="1549400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364067"/>
            <a:ext cx="10223500" cy="7804151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1913467"/>
            <a:ext cx="6016626" cy="6254751"/>
          </a:xfrm>
        </p:spPr>
        <p:txBody>
          <a:bodyPr/>
          <a:lstStyle>
            <a:lvl1pPr marL="0" indent="0">
              <a:buNone/>
              <a:defRPr sz="2400"/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A6F0-1996-419A-B5DC-495F0AE0C48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D546-191F-4370-A785-AC8C3E8A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9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6400800"/>
            <a:ext cx="10972800" cy="755651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817033"/>
            <a:ext cx="10972800" cy="5486400"/>
          </a:xfrm>
        </p:spPr>
        <p:txBody>
          <a:bodyPr/>
          <a:lstStyle>
            <a:lvl1pPr marL="0" indent="0">
              <a:buNone/>
              <a:defRPr sz="5500"/>
            </a:lvl1pPr>
            <a:lvl2pPr marL="783732" indent="0">
              <a:buNone/>
              <a:defRPr sz="4800"/>
            </a:lvl2pPr>
            <a:lvl3pPr marL="1567464" indent="0">
              <a:buNone/>
              <a:defRPr sz="4100"/>
            </a:lvl3pPr>
            <a:lvl4pPr marL="2351197" indent="0">
              <a:buNone/>
              <a:defRPr sz="3400"/>
            </a:lvl4pPr>
            <a:lvl5pPr marL="3134929" indent="0">
              <a:buNone/>
              <a:defRPr sz="3400"/>
            </a:lvl5pPr>
            <a:lvl6pPr marL="3918661" indent="0">
              <a:buNone/>
              <a:defRPr sz="3400"/>
            </a:lvl6pPr>
            <a:lvl7pPr marL="4702393" indent="0">
              <a:buNone/>
              <a:defRPr sz="3400"/>
            </a:lvl7pPr>
            <a:lvl8pPr marL="5486126" indent="0">
              <a:buNone/>
              <a:defRPr sz="3400"/>
            </a:lvl8pPr>
            <a:lvl9pPr marL="6269858" indent="0">
              <a:buNone/>
              <a:defRPr sz="3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7156451"/>
            <a:ext cx="10972800" cy="1073149"/>
          </a:xfrm>
        </p:spPr>
        <p:txBody>
          <a:bodyPr/>
          <a:lstStyle>
            <a:lvl1pPr marL="0" indent="0">
              <a:buNone/>
              <a:defRPr sz="2400"/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A6F0-1996-419A-B5DC-495F0AE0C48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D546-191F-4370-A785-AC8C3E8A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366184"/>
            <a:ext cx="16459200" cy="1524000"/>
          </a:xfrm>
          <a:prstGeom prst="rect">
            <a:avLst/>
          </a:prstGeom>
        </p:spPr>
        <p:txBody>
          <a:bodyPr vert="horz" lIns="156746" tIns="78373" rIns="156746" bIns="783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133601"/>
            <a:ext cx="16459200" cy="6034617"/>
          </a:xfrm>
          <a:prstGeom prst="rect">
            <a:avLst/>
          </a:prstGeom>
        </p:spPr>
        <p:txBody>
          <a:bodyPr vert="horz" lIns="156746" tIns="78373" rIns="156746" bIns="783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8475134"/>
            <a:ext cx="4267200" cy="486833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AA6F0-1996-419A-B5DC-495F0AE0C48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8475134"/>
            <a:ext cx="5791200" cy="486833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8475134"/>
            <a:ext cx="4267200" cy="486833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CD546-191F-4370-A785-AC8C3E8A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6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746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799" indent="-587799" algn="l" defTabSz="156746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3565" indent="-489833" algn="l" defTabSz="156746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9331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indent="-391866" algn="l" defTabSz="156746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6795" indent="-391866" algn="l" defTabSz="156746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10527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94260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7992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61724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3732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464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51197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4929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8661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02393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126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858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1151">
            <a:off x="1039173" y="1860598"/>
            <a:ext cx="8041214" cy="212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58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57200"/>
            <a:ext cx="11201400" cy="839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9058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03" y="1447800"/>
            <a:ext cx="15697199" cy="70427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38999" y="432137"/>
            <a:ext cx="42947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লাহোর, পাকিস্তান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29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609600"/>
            <a:ext cx="12649199" cy="71639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0467" y="7265680"/>
            <a:ext cx="12354664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১৯৪০ সালের ২৩শে মার্চ লাহোর প্রস্তাব উন্থাপিত হয়।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91266"/>
            <a:ext cx="10292891" cy="770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90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037" y="3124200"/>
            <a:ext cx="2935829" cy="2200989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প্রেক্ষাপট</a:t>
            </a:r>
            <a:endParaRPr lang="en-US" sz="6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8661" y="112349"/>
            <a:ext cx="13760498" cy="88947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bn-IN" sz="4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১৯৩৫ সালের ভারত শাসন আইনানুসারে মুসলিম লীগ যৌথ মন্ত্রীসভা গঠনের</a:t>
            </a:r>
          </a:p>
          <a:p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প্রস্তাব দিলেও তা কংগ্রেসের প্রত্যাখান।</a:t>
            </a:r>
          </a:p>
          <a:p>
            <a:endParaRPr lang="bn-IN" sz="4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১৯৩৭ সালের নির্বাচনের পর মুসলমানদের স্বার্থ উপেক্ষিত হয়।</a:t>
            </a:r>
          </a:p>
          <a:p>
            <a:pPr marL="571500" indent="-571500">
              <a:buFont typeface="Wingdings" pitchFamily="2" charset="2"/>
              <a:buChar char="v"/>
            </a:pPr>
            <a:endParaRPr lang="bn-IN" sz="4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bn-IN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মুসলিম লীগের সাথে আলোচনা ছাড়াই ৭ টি প্রদেশে কংগ্রেসের মন্ত্রীসভা গঠন</a:t>
            </a:r>
          </a:p>
          <a:p>
            <a:pPr marL="571500" indent="-571500">
              <a:buFont typeface="Wingdings" pitchFamily="2" charset="2"/>
              <a:buChar char="v"/>
            </a:pPr>
            <a:endParaRPr lang="bn-IN" sz="4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bn-IN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কংগ্রেস শাসিত অঞ্চলে মুসলিমদের চাকরিক্ষেত্রে বৈষম্য।</a:t>
            </a:r>
          </a:p>
          <a:p>
            <a:pPr marL="571500" indent="-571500">
              <a:buFont typeface="Wingdings" pitchFamily="2" charset="2"/>
              <a:buChar char="v"/>
            </a:pPr>
            <a:endParaRPr lang="bn-IN" sz="4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কংগ্রেস শাসিত প্রদেশের অফিস-আদালত ও শিক্ষাপ্রতিষ্ঠানে কংগ্রেসী </a:t>
            </a:r>
          </a:p>
          <a:p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পতাকা উত্তোলন।</a:t>
            </a:r>
          </a:p>
          <a:p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97701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0" y="533400"/>
            <a:ext cx="3547766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পাল্টাপাল্টি বক্তব্য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286000"/>
            <a:ext cx="14613296" cy="5509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১৯৩৭ সালের নির্বাচনের পর কংগ্রেসের সভাপতি জওহরলাল নেহেরু বলেনঃ</a:t>
            </a:r>
          </a:p>
          <a:p>
            <a:endParaRPr lang="bn-IN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4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“ভারত উপমহাদেশে কেবল দুটো দলের অস্তিত্ব লক্ষ্য করা যায়- একটি কংগ্রেস</a:t>
            </a:r>
          </a:p>
          <a:p>
            <a:r>
              <a:rPr lang="bn-IN" sz="44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এবং অপরটি হলো বৃটিশ সরকার এবং অপরাপর সকল দলই কংগ্রেসের অন্তর্ভুক্ত”</a:t>
            </a:r>
          </a:p>
          <a:p>
            <a:endParaRPr lang="bn-IN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এমতাবস্থায় মুসলিম লীগের নেতা মোহাম্মদ আলী জিন্নাহ ঘোষণা করেনঃ</a:t>
            </a:r>
          </a:p>
          <a:p>
            <a:endParaRPr lang="bn-IN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4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“ভারতে তৃতীয় আরও একটি দল আছে।এটি মসলিম লীগ এবং তা মুসলমানদের দল।”</a:t>
            </a:r>
            <a:endParaRPr lang="en-US" sz="4400" b="1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29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09800"/>
            <a:ext cx="15468600" cy="609995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08493" y="838200"/>
            <a:ext cx="21611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 </a:t>
            </a:r>
            <a:r>
              <a:rPr lang="bn-IN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দাবী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90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609600"/>
            <a:ext cx="13411200" cy="6667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5878580" y="7620000"/>
            <a:ext cx="6683240" cy="92333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5400" b="1" dirty="0" smtClean="0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লাহোর প্রস্তাবের একটি স্থিরচিত্র</a:t>
            </a:r>
            <a:endParaRPr lang="en-US" sz="5400" b="1" dirty="0">
              <a:solidFill>
                <a:srgbClr val="66FF33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57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655183">
            <a:off x="686182" y="1539569"/>
            <a:ext cx="3570208" cy="132343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4113" y="4038600"/>
            <a:ext cx="11977959" cy="23083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7200" b="1" i="1" dirty="0" smtClean="0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শিক্ষার্থীদের লাহোর প্রস্তাবের বৈশিষ্ট্যগুলো </a:t>
            </a:r>
          </a:p>
          <a:p>
            <a:pPr algn="ctr"/>
            <a:r>
              <a:rPr lang="bn-IN" sz="7200" b="1" i="1" dirty="0" smtClean="0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ব্যাখ্যা করতে বলবো।</a:t>
            </a:r>
            <a:endParaRPr lang="en-US" sz="7200" b="1" i="1" dirty="0">
              <a:solidFill>
                <a:srgbClr val="66FF33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60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90826973"/>
              </p:ext>
            </p:extLst>
          </p:nvPr>
        </p:nvGraphicFramePr>
        <p:xfrm>
          <a:off x="1828800" y="508000"/>
          <a:ext cx="15849600" cy="81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38800" y="4876800"/>
            <a:ext cx="1058494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৩/ ভৌগোলিক দিক থেকে সংলগ্ন বা সন্নিহিত এলাকাগুলোকে </a:t>
            </a:r>
          </a:p>
          <a:p>
            <a:pPr algn="ctr"/>
            <a:r>
              <a:rPr lang="bn-IN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পৃথক অঞ্চল হিসেবে চিহ্নিত করতে হবে।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7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05600" y="260875"/>
            <a:ext cx="4349268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514600"/>
            <a:ext cx="9761005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উম্মে ফাতেমা</a:t>
            </a:r>
          </a:p>
          <a:p>
            <a:pPr algn="ctr"/>
            <a:r>
              <a:rPr lang="bn-IN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প্রভাষক(রাষ্ট্রবিজ্ঞান বিভাগ)</a:t>
            </a:r>
          </a:p>
          <a:p>
            <a:pPr algn="ctr"/>
            <a:r>
              <a:rPr lang="bn-IN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হুলাইন ছালেহ নূর ডিগ্রি কলেজ</a:t>
            </a:r>
          </a:p>
          <a:p>
            <a:pPr algn="ctr"/>
            <a:r>
              <a:rPr lang="bn-IN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পটিয়া ,চট্টগ্রাম।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2209799"/>
            <a:ext cx="5638800" cy="496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72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71071144"/>
              </p:ext>
            </p:extLst>
          </p:nvPr>
        </p:nvGraphicFramePr>
        <p:xfrm>
          <a:off x="1828800" y="508000"/>
          <a:ext cx="15849600" cy="81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54219" y="4876800"/>
            <a:ext cx="1035411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IN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 দেশের যেকোনো ভবিষ্যৎ সাংবিধানিক পরিকল্পনায় উক্ত </a:t>
            </a:r>
          </a:p>
          <a:p>
            <a:pPr algn="ctr"/>
            <a:r>
              <a:rPr lang="bn-IN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বিষয়গুলোকে মূলনীতি ধরতে হবে।</a:t>
            </a:r>
          </a:p>
        </p:txBody>
      </p:sp>
    </p:spTree>
    <p:extLst>
      <p:ext uri="{BB962C8B-B14F-4D97-AF65-F5344CB8AC3E}">
        <p14:creationId xmlns:p14="http://schemas.microsoft.com/office/powerpoint/2010/main" val="2602112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rgbClr val="66FF3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8055" y="1828800"/>
            <a:ext cx="1079142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মূ</a:t>
            </a:r>
          </a:p>
          <a:p>
            <a:pPr algn="ctr"/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ল্যা</a:t>
            </a:r>
          </a:p>
          <a:p>
            <a:pPr algn="ctr"/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য়</a:t>
            </a:r>
          </a:p>
          <a:p>
            <a:pPr algn="ctr"/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ন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43131" y="1736466"/>
            <a:ext cx="11527515" cy="470898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bn-IN" sz="6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লাহোর প্রস্তাব কি?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bn-IN" sz="6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লাহোর প্রস্তাব কে উন্থাপন করেন?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bn-IN" sz="6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লাহোর প্রস্তাব কেন করা হয়েছিল?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bn-IN" sz="6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লাহোর প্রস্তাবের মূল দাবী কি ছিল?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bn-IN" sz="6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লাহোর প্রস্তাবের কয়েকটি বৈশিষ্ট্য উল্লেখ করো।</a:t>
            </a:r>
          </a:p>
        </p:txBody>
      </p:sp>
    </p:spTree>
    <p:extLst>
      <p:ext uri="{BB962C8B-B14F-4D97-AF65-F5344CB8AC3E}">
        <p14:creationId xmlns:p14="http://schemas.microsoft.com/office/powerpoint/2010/main" val="327682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1769" y="1156231"/>
            <a:ext cx="4180953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6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bn-IN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1769" y="4038600"/>
            <a:ext cx="16610637" cy="42473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endParaRPr lang="bn-IN" sz="5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ঐতিহাসিক লাহোর প্রস্তাব ভারত বিভক্তির ভিত্তি হিসেবে কাজ করেছিল-    </a:t>
            </a:r>
          </a:p>
          <a:p>
            <a:pPr algn="ctr"/>
            <a:endParaRPr lang="bn-IN" sz="5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উক্তিটির ব্যাখ্যা করো।</a:t>
            </a:r>
          </a:p>
          <a:p>
            <a:pPr algn="ctr"/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54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0" y="2209800"/>
            <a:ext cx="10156948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4400" b="1" i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4400" b="1" i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6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0400" y="533400"/>
            <a:ext cx="38862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পাঠ পরিচিতি</a:t>
            </a:r>
            <a:endParaRPr lang="en-US" sz="60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3225282"/>
            <a:ext cx="13364556" cy="42473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পৌরনীতি ও সুশাসন </a:t>
            </a:r>
          </a:p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একাদশ ও দ্বাদশ</a:t>
            </a:r>
          </a:p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অধ্যায়ঃপ্রথম</a:t>
            </a:r>
          </a:p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অধ্যায়ের নামঃ বৃটিশ ভারতে প্রতিনিধিত্বশীল সরকারের বিকাশ </a:t>
            </a:r>
          </a:p>
          <a:p>
            <a:pPr algn="ctr"/>
            <a:r>
              <a:rPr lang="bn-IN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ও ভারত বিভাগ</a:t>
            </a:r>
            <a:endParaRPr lang="en-US" sz="5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05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95213032"/>
              </p:ext>
            </p:extLst>
          </p:nvPr>
        </p:nvGraphicFramePr>
        <p:xfrm>
          <a:off x="3048000" y="508000"/>
          <a:ext cx="12192000" cy="81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623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3276600"/>
            <a:ext cx="13633861" cy="37856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এই পাঠটি শেষে শিক্ষার্থীরা যা শিখবে-</a:t>
            </a:r>
          </a:p>
          <a:p>
            <a:r>
              <a:rPr lang="bn-IN" sz="6000" b="1" dirty="0" smtClean="0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১/ লাহোর প্রস্তাব কি তা বলতে পারবে।</a:t>
            </a:r>
          </a:p>
          <a:p>
            <a:r>
              <a:rPr lang="bn-IN" sz="6000" b="1" dirty="0" smtClean="0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২/ লাহোর প্রস্তাব কেন উন্থাপিত হয়েছিল তা বলতে পারবে।</a:t>
            </a:r>
          </a:p>
          <a:p>
            <a:r>
              <a:rPr lang="bn-IN" sz="6000" b="1" dirty="0" smtClean="0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৩/ লাহোর প্রস্তাবের বৈশিষ্ট্যসমূহ ব্যাখ্যা করতে পারবে।</a:t>
            </a:r>
            <a:endParaRPr lang="en-US" sz="6000" b="1" dirty="0">
              <a:solidFill>
                <a:srgbClr val="66FF3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73773" y="838200"/>
            <a:ext cx="2343911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43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767" y="914400"/>
            <a:ext cx="15163800" cy="73558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n-IN" sz="8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8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9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ঐতিহাসিক </a:t>
            </a:r>
          </a:p>
          <a:p>
            <a:r>
              <a:rPr lang="bn-IN" sz="9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      লাহোর </a:t>
            </a:r>
          </a:p>
          <a:p>
            <a:r>
              <a:rPr lang="bn-IN" sz="9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                 প্রস্তাব</a:t>
            </a:r>
          </a:p>
          <a:p>
            <a:endParaRPr lang="en-US" sz="9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78824" y="873156"/>
            <a:ext cx="4091185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লাহোর প্রস্তাব কি?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9571" y="2514600"/>
            <a:ext cx="15725780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১৯৪০ সালের ২৩শে মার্চ পাঞ্জাবের রাজধানী লাহোরে </a:t>
            </a:r>
          </a:p>
          <a:p>
            <a:pPr algn="ctr"/>
            <a:r>
              <a:rPr lang="bn-IN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মুসলিম লীগের অধিবেশনে ভারতের উত্তর পশ্চিম ও </a:t>
            </a:r>
          </a:p>
          <a:p>
            <a:pPr algn="ctr"/>
            <a:r>
              <a:rPr lang="bn-IN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উত্তর পূর্বাঞ্চল মুসলিম সংখ্যাগরিষ্ঠ অঞ্চলসমূহে একাধিক</a:t>
            </a:r>
          </a:p>
          <a:p>
            <a:pPr algn="ctr"/>
            <a:r>
              <a:rPr lang="bn-IN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স্বাধীন রাষ্ট্র প্রতিষ্ঠার যে প্রস্তাব গৃহীত হয় তাই ইতিহাসে</a:t>
            </a:r>
          </a:p>
          <a:p>
            <a:pPr algn="ctr"/>
            <a:r>
              <a:rPr lang="bn-IN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‘লাহোর প্রস্তাব’ নামে পরিচিত।</a:t>
            </a:r>
            <a:endParaRPr lang="en-US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27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91267"/>
            <a:ext cx="13487400" cy="873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935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605732"/>
            <a:ext cx="10591800" cy="79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31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444</Words>
  <Application>Microsoft Office PowerPoint</Application>
  <PresentationFormat>Custom</PresentationFormat>
  <Paragraphs>85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34</cp:revision>
  <dcterms:created xsi:type="dcterms:W3CDTF">2021-06-02T04:07:32Z</dcterms:created>
  <dcterms:modified xsi:type="dcterms:W3CDTF">2021-06-05T04:45:36Z</dcterms:modified>
</cp:coreProperties>
</file>