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4" r:id="rId5"/>
    <p:sldId id="260" r:id="rId6"/>
    <p:sldId id="263" r:id="rId7"/>
    <p:sldId id="265" r:id="rId8"/>
    <p:sldId id="266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774E-99FC-4305-AA1B-CDF45E2E146C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F2D2-3DD9-4315-B7D9-0CE32DBC7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latin typeface="+mn-lt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8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9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3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0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D48E-9E47-4518-B746-BC42B8A4209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25C8-4B42-421F-B841-A43A80C8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070080" cy="345040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5400" b="1" dirty="0"/>
              <a:t>        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Balika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Government Primary School</a:t>
            </a:r>
            <a:b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Bogura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50409"/>
            <a:ext cx="12192000" cy="351427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6600" dirty="0"/>
              <a:t>Welcome to my online class.</a:t>
            </a:r>
          </a:p>
          <a:p>
            <a:pPr algn="l"/>
            <a:r>
              <a:rPr lang="en-US" sz="6600" dirty="0"/>
              <a:t> Stay home</a:t>
            </a:r>
          </a:p>
          <a:p>
            <a:pPr algn="l"/>
            <a:r>
              <a:rPr lang="en-US" sz="6600" dirty="0"/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12711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858625" cy="12795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5400" b="1" dirty="0"/>
              <a:t>Good bye students!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24023"/>
            <a:ext cx="11745913" cy="588168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400" b="1" dirty="0"/>
              <a:t>Take my </a:t>
            </a:r>
            <a:r>
              <a:rPr lang="en-US" sz="4400" b="1" dirty="0" err="1"/>
              <a:t>salam</a:t>
            </a:r>
            <a:r>
              <a:rPr lang="en-US" sz="4400" b="1" dirty="0"/>
              <a:t>.</a:t>
            </a:r>
          </a:p>
          <a:p>
            <a:r>
              <a:rPr lang="en-US" sz="4400" b="1" dirty="0"/>
              <a:t>See you bye my next class !</a:t>
            </a:r>
          </a:p>
          <a:p>
            <a:pPr marL="0" indent="0">
              <a:buNone/>
            </a:pPr>
            <a:r>
              <a:rPr lang="en-US" sz="4400" b="1" dirty="0"/>
              <a:t>_______      Presented by </a:t>
            </a:r>
          </a:p>
          <a:p>
            <a:pPr marL="0" indent="0">
              <a:buNone/>
            </a:pPr>
            <a:r>
              <a:rPr lang="en-US" sz="4400" b="1" dirty="0"/>
              <a:t>         M </a:t>
            </a:r>
            <a:r>
              <a:rPr lang="en-US" sz="4400" b="1" dirty="0" err="1"/>
              <a:t>Mostab</a:t>
            </a:r>
            <a:r>
              <a:rPr lang="en-US" sz="4400" b="1" dirty="0"/>
              <a:t> </a:t>
            </a:r>
            <a:r>
              <a:rPr lang="en-US" sz="4400" b="1" dirty="0" err="1"/>
              <a:t>Sira</a:t>
            </a:r>
            <a:r>
              <a:rPr lang="en-US" sz="4400" b="1" dirty="0"/>
              <a:t> </a:t>
            </a:r>
            <a:r>
              <a:rPr lang="en-US" sz="4400" b="1" dirty="0" err="1"/>
              <a:t>Rujdi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   Assistant Teacher at</a:t>
            </a:r>
          </a:p>
          <a:p>
            <a:pPr marL="0" indent="0">
              <a:buNone/>
            </a:pPr>
            <a:r>
              <a:rPr lang="en-US" sz="4400" b="1" dirty="0"/>
              <a:t>           </a:t>
            </a:r>
            <a:r>
              <a:rPr lang="en-US" sz="4400" b="1" dirty="0" err="1"/>
              <a:t>Adamdighi</a:t>
            </a:r>
            <a:r>
              <a:rPr lang="en-US" sz="4400" b="1" dirty="0"/>
              <a:t> </a:t>
            </a:r>
            <a:r>
              <a:rPr lang="en-US" sz="4400" b="1" dirty="0" err="1"/>
              <a:t>Balika</a:t>
            </a:r>
            <a:r>
              <a:rPr lang="en-US" sz="4400" b="1" dirty="0"/>
              <a:t> GPS </a:t>
            </a:r>
          </a:p>
          <a:p>
            <a:pPr marL="0" indent="0">
              <a:buNone/>
            </a:pPr>
            <a:r>
              <a:rPr lang="en-US" sz="4400" b="1" dirty="0"/>
              <a:t>         ,</a:t>
            </a:r>
            <a:r>
              <a:rPr lang="en-US" sz="4400" b="1" dirty="0" err="1"/>
              <a:t>Adamdighi</a:t>
            </a:r>
            <a:r>
              <a:rPr lang="en-US" sz="4400" b="1" dirty="0"/>
              <a:t> ,</a:t>
            </a:r>
            <a:r>
              <a:rPr lang="en-US" sz="4400" b="1" dirty="0" err="1"/>
              <a:t>Bogura</a:t>
            </a:r>
            <a:r>
              <a:rPr lang="en-US" sz="4400" b="1" dirty="0"/>
              <a:t>.</a:t>
            </a:r>
          </a:p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 flipH="1">
            <a:off x="9154552" y="362946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30" y="3489960"/>
            <a:ext cx="4687669" cy="3515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92" y="-179062"/>
            <a:ext cx="4720807" cy="35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6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1999" cy="838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i="1" dirty="0"/>
              <a:t>Teacher’s introduce: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" y="838200"/>
            <a:ext cx="12191998" cy="67362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M  MOSTAB SIRA RUJDI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Assistant teacher 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Balika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Government Primary School</a:t>
            </a: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Bogura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flipV="1">
            <a:off x="5838092" y="2855740"/>
            <a:ext cx="4262511" cy="41781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46" y="3615397"/>
            <a:ext cx="3298873" cy="26297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412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640"/>
            <a:ext cx="11201400" cy="144684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/>
              <a:t>Lesson introduce: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11049000" cy="492569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Subject: English</a:t>
            </a:r>
          </a:p>
          <a:p>
            <a:r>
              <a:rPr lang="en-US" sz="7200" dirty="0" err="1">
                <a:solidFill>
                  <a:srgbClr val="FF0000"/>
                </a:solidFill>
              </a:rPr>
              <a:t>Tropic:D-E</a:t>
            </a:r>
            <a:endParaRPr lang="en-US" sz="7200" dirty="0">
              <a:solidFill>
                <a:srgbClr val="FF0000"/>
              </a:solidFill>
            </a:endParaRPr>
          </a:p>
          <a:p>
            <a:r>
              <a:rPr lang="en-US" sz="7200" dirty="0">
                <a:solidFill>
                  <a:srgbClr val="FF0000"/>
                </a:solidFill>
              </a:rPr>
              <a:t>Unit:3</a:t>
            </a:r>
          </a:p>
          <a:p>
            <a:r>
              <a:rPr lang="en-US" sz="7200" dirty="0">
                <a:solidFill>
                  <a:srgbClr val="FF0000"/>
                </a:solidFill>
              </a:rPr>
              <a:t>Class: 5</a:t>
            </a:r>
          </a:p>
          <a:p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1941187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1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106680"/>
            <a:ext cx="11871960" cy="6586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             </a:t>
            </a:r>
            <a:r>
              <a:rPr lang="en-US" sz="5400" b="1" dirty="0"/>
              <a:t>Learning Outcomes:</a:t>
            </a:r>
          </a:p>
          <a:p>
            <a:r>
              <a:rPr lang="en-US" sz="3200" b="1" dirty="0"/>
              <a:t>At the end of the lesson students will be able to----------</a:t>
            </a:r>
          </a:p>
          <a:p>
            <a:endParaRPr lang="en-US" sz="3200" b="1" dirty="0"/>
          </a:p>
          <a:p>
            <a:r>
              <a:rPr lang="en-US" sz="4000" b="1" dirty="0"/>
              <a:t>Speaking::</a:t>
            </a:r>
          </a:p>
          <a:p>
            <a:r>
              <a:rPr lang="en-US" sz="3600" b="1" dirty="0"/>
              <a:t>3.1.1-ask and answer WH questions.</a:t>
            </a:r>
          </a:p>
          <a:p>
            <a:r>
              <a:rPr lang="en-US" sz="4000" b="1" dirty="0"/>
              <a:t>Reading:</a:t>
            </a:r>
          </a:p>
          <a:p>
            <a:r>
              <a:rPr lang="en-US" sz="3600" b="1" dirty="0"/>
              <a:t>1.6.1-recognize and read statements commands greetings , </a:t>
            </a:r>
          </a:p>
          <a:p>
            <a:r>
              <a:rPr lang="en-US" sz="3600" b="1" dirty="0"/>
              <a:t>questions and answers.</a:t>
            </a:r>
          </a:p>
          <a:p>
            <a:r>
              <a:rPr lang="en-US" sz="4400" b="1" dirty="0"/>
              <a:t>Writing:</a:t>
            </a:r>
          </a:p>
          <a:p>
            <a:r>
              <a:rPr lang="en-US" sz="3600" b="1" dirty="0"/>
              <a:t>8.1.1-make sentences using words and phrases given in the text book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0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3" y="127374"/>
            <a:ext cx="7371471" cy="66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1871662"/>
            <a:ext cx="11696829" cy="31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3" y="1603718"/>
            <a:ext cx="11165865" cy="44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98120" y="929640"/>
            <a:ext cx="11871960" cy="592836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End of the </a:t>
            </a:r>
            <a:r>
              <a:rPr lang="en-US" sz="8000" b="1" dirty="0" err="1">
                <a:solidFill>
                  <a:schemeClr val="tx1"/>
                </a:solidFill>
              </a:rPr>
              <a:t>leson</a:t>
            </a:r>
            <a:r>
              <a:rPr lang="en-US" sz="8000" b="1" dirty="0">
                <a:solidFill>
                  <a:schemeClr val="tx1"/>
                </a:solidFill>
              </a:rPr>
              <a:t>: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141</Words>
  <Application>Microsoft Office PowerPoint</Application>
  <PresentationFormat>Widescreen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          Adamdighi Balika Government Primary School Adamdighi, Bogura. </vt:lpstr>
      <vt:lpstr>Teacher’s introduce:</vt:lpstr>
      <vt:lpstr>Lesson introduce: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bye students!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Adamdighi Balika Government Primary School Adamdighi, Bogura. </dc:title>
  <dc:creator>DPE</dc:creator>
  <cp:lastModifiedBy>DPE</cp:lastModifiedBy>
  <cp:revision>4</cp:revision>
  <dcterms:created xsi:type="dcterms:W3CDTF">2021-06-05T02:35:45Z</dcterms:created>
  <dcterms:modified xsi:type="dcterms:W3CDTF">2021-06-05T02:55:15Z</dcterms:modified>
</cp:coreProperties>
</file>