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1" r:id="rId3"/>
    <p:sldId id="258" r:id="rId4"/>
    <p:sldId id="270" r:id="rId5"/>
    <p:sldId id="271" r:id="rId6"/>
    <p:sldId id="259" r:id="rId7"/>
    <p:sldId id="263" r:id="rId8"/>
    <p:sldId id="264" r:id="rId9"/>
    <p:sldId id="265" r:id="rId10"/>
    <p:sldId id="268" r:id="rId11"/>
    <p:sldId id="266" r:id="rId12"/>
    <p:sldId id="269" r:id="rId13"/>
  </p:sldIdLst>
  <p:sldSz cx="12192000" cy="6858000"/>
  <p:notesSz cx="6858000" cy="9144000"/>
  <p:custShowLst>
    <p:custShow name="bogura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E392E2-30A9-4B83-8831-5EFA4C2099D0}">
          <p14:sldIdLst>
            <p14:sldId id="262"/>
            <p14:sldId id="261"/>
            <p14:sldId id="258"/>
            <p14:sldId id="270"/>
            <p14:sldId id="271"/>
            <p14:sldId id="259"/>
            <p14:sldId id="263"/>
            <p14:sldId id="264"/>
          </p14:sldIdLst>
        </p14:section>
        <p14:section name="Untitled Section" id="{790E3536-073D-458E-97B4-86DD739A5EBF}">
          <p14:sldIdLst>
            <p14:sldId id="265"/>
            <p14:sldId id="268"/>
            <p14:sldId id="26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2CDD-D10C-46D1-A065-176A1EDC9C64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49C8-58FA-4443-B95A-B95BB853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1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safety environment :By exchange greetings.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C2FC-2378-45E8-BDD6-539C77A07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05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747-0B7C-44F7-9351-B46818DF5C11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" y="-381000"/>
            <a:ext cx="12390120" cy="1706563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BOGURA ONLINE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198120" y="1325563"/>
            <a:ext cx="12390120" cy="5943917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6600" b="1" dirty="0">
              <a:solidFill>
                <a:schemeClr val="bg2"/>
              </a:solidFill>
            </a:endParaRPr>
          </a:p>
          <a:p>
            <a:pPr algn="l"/>
            <a:endParaRPr lang="en-US" sz="8000" b="1" dirty="0">
              <a:solidFill>
                <a:schemeClr val="bg2"/>
              </a:solidFill>
            </a:endParaRPr>
          </a:p>
          <a:p>
            <a:pPr algn="l"/>
            <a:r>
              <a:rPr lang="en-US" sz="8000" b="1" dirty="0">
                <a:solidFill>
                  <a:schemeClr val="bg2"/>
                </a:solidFill>
              </a:rPr>
              <a:t>Stay home </a:t>
            </a:r>
          </a:p>
          <a:p>
            <a:pPr algn="l"/>
            <a:endParaRPr lang="en-US" sz="4800" b="1" dirty="0">
              <a:solidFill>
                <a:srgbClr val="C00000"/>
              </a:solidFill>
            </a:endParaRPr>
          </a:p>
          <a:p>
            <a:pPr algn="l"/>
            <a:r>
              <a:rPr lang="en-US" sz="6600" b="1" dirty="0">
                <a:solidFill>
                  <a:schemeClr val="bg2"/>
                </a:solidFill>
              </a:rPr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24915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149">
        <p14:reveal/>
      </p:transition>
    </mc:Choice>
    <mc:Fallback xmlns="">
      <p:transition spd="slow" advTm="10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Answer to the </a:t>
            </a:r>
            <a:r>
              <a:rPr lang="en-US" sz="6600" b="1" dirty="0"/>
              <a:t>questions</a:t>
            </a:r>
            <a:r>
              <a:rPr lang="en-US" sz="5400" b="1" dirty="0"/>
              <a:t> No.9: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931869" cy="668775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/>
              <a:t>               a. When does Maria get up?</a:t>
            </a:r>
          </a:p>
          <a:p>
            <a:r>
              <a:rPr lang="en-US" sz="5400" b="1" dirty="0"/>
              <a:t>               b. How does she feel?</a:t>
            </a:r>
          </a:p>
          <a:p>
            <a:r>
              <a:rPr lang="en-US" sz="5400" b="1" dirty="0"/>
              <a:t>               c. What can she ?</a:t>
            </a:r>
          </a:p>
          <a:p>
            <a:r>
              <a:rPr lang="en-US" sz="5400" b="1" dirty="0"/>
              <a:t>               d. Why is she ready?</a:t>
            </a:r>
          </a:p>
          <a:p>
            <a:r>
              <a:rPr lang="en-US" sz="5400" b="1" dirty="0"/>
              <a:t>               e. Who is visually impaired?                                                                                                           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22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43319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         Home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2192000" cy="6264591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9.Make five WH question with underline words.</a:t>
            </a:r>
          </a:p>
          <a:p>
            <a:pPr marL="0" indent="0">
              <a:buNone/>
            </a:pPr>
            <a:r>
              <a:rPr lang="en-US" sz="4000" b="1" dirty="0"/>
              <a:t>A .</a:t>
            </a:r>
            <a:r>
              <a:rPr lang="en-US" sz="4000" b="1" u="sng" dirty="0" err="1"/>
              <a:t>Sima</a:t>
            </a:r>
            <a:r>
              <a:rPr lang="en-US" sz="4000" b="1" dirty="0"/>
              <a:t>  is ill.</a:t>
            </a:r>
          </a:p>
          <a:p>
            <a:pPr marL="0" indent="0">
              <a:buNone/>
            </a:pPr>
            <a:r>
              <a:rPr lang="en-US" sz="4000" b="1" dirty="0"/>
              <a:t>b. </a:t>
            </a:r>
            <a:r>
              <a:rPr lang="en-US" sz="4000" b="1" dirty="0" err="1"/>
              <a:t>Tamim</a:t>
            </a:r>
            <a:r>
              <a:rPr lang="en-US" sz="4000" b="1" dirty="0"/>
              <a:t>  plays </a:t>
            </a:r>
            <a:r>
              <a:rPr lang="en-US" sz="4000" b="1" u="sng" dirty="0"/>
              <a:t>cricket.</a:t>
            </a:r>
          </a:p>
          <a:p>
            <a:pPr marL="0" indent="0">
              <a:buNone/>
            </a:pPr>
            <a:r>
              <a:rPr lang="en-US" sz="4000" b="1" dirty="0"/>
              <a:t>c. She works </a:t>
            </a:r>
            <a:r>
              <a:rPr lang="en-US" sz="4000" b="1" u="sng" dirty="0"/>
              <a:t>in bank.</a:t>
            </a:r>
          </a:p>
          <a:p>
            <a:pPr marL="0" indent="0">
              <a:buNone/>
            </a:pPr>
            <a:r>
              <a:rPr lang="en-US" sz="4000" b="1" dirty="0"/>
              <a:t>d. They are going to school </a:t>
            </a:r>
            <a:r>
              <a:rPr lang="en-US" sz="4000" b="1" u="sng" dirty="0"/>
              <a:t>at 9.00 am.</a:t>
            </a:r>
          </a:p>
          <a:p>
            <a:pPr marL="0" indent="0">
              <a:buNone/>
            </a:pPr>
            <a:r>
              <a:rPr lang="en-US" sz="4000" b="1" dirty="0"/>
              <a:t>e. He is </a:t>
            </a:r>
            <a:r>
              <a:rPr lang="en-US" sz="4000" b="1" u="sng" dirty="0"/>
              <a:t>9 years old.</a:t>
            </a:r>
          </a:p>
          <a:p>
            <a:pPr marL="0" indent="0">
              <a:buNone/>
            </a:pPr>
            <a:r>
              <a:rPr lang="en-US" sz="4000" b="1" dirty="0"/>
              <a:t>f. The day was </a:t>
            </a:r>
            <a:r>
              <a:rPr lang="en-US" sz="4000" b="1" u="sng" dirty="0"/>
              <a:t>awful.</a:t>
            </a:r>
          </a:p>
          <a:p>
            <a:pPr marL="0" indent="0">
              <a:buNone/>
            </a:pPr>
            <a:r>
              <a:rPr lang="en-US" sz="4000" b="1" dirty="0"/>
              <a:t>g.  </a:t>
            </a:r>
            <a:r>
              <a:rPr lang="en-US" sz="4000" b="1" dirty="0" err="1"/>
              <a:t>Saikat</a:t>
            </a:r>
            <a:r>
              <a:rPr lang="en-US" sz="4000" b="1" dirty="0"/>
              <a:t>  reads </a:t>
            </a:r>
            <a:r>
              <a:rPr lang="en-US" sz="4000" b="1" u="sng" dirty="0"/>
              <a:t>English books.</a:t>
            </a:r>
          </a:p>
          <a:p>
            <a:pPr marL="0" indent="0">
              <a:buNone/>
            </a:pPr>
            <a:r>
              <a:rPr lang="en-US" sz="4000" b="1" dirty="0"/>
              <a:t>      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                                                                                                        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635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End of the </a:t>
            </a:r>
            <a:r>
              <a:rPr lang="en-US" b="1" dirty="0" err="1"/>
              <a:t>leson</a:t>
            </a:r>
            <a:r>
              <a:rPr lang="en-US" b="1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353800" cy="533495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4800" b="1" dirty="0"/>
              <a:t>Good bye students!</a:t>
            </a:r>
          </a:p>
          <a:p>
            <a:r>
              <a:rPr lang="en-US" sz="4800" b="1" dirty="0"/>
              <a:t>Take my </a:t>
            </a:r>
            <a:r>
              <a:rPr lang="en-US" sz="4800" b="1" dirty="0" err="1"/>
              <a:t>salam</a:t>
            </a:r>
            <a:r>
              <a:rPr lang="en-US" sz="4800" b="1" dirty="0"/>
              <a:t>.</a:t>
            </a:r>
          </a:p>
          <a:p>
            <a:r>
              <a:rPr lang="en-US" sz="4800" b="1" dirty="0"/>
              <a:t>See you bye my next class !</a:t>
            </a:r>
          </a:p>
          <a:p>
            <a:pPr marL="0" indent="0">
              <a:buNone/>
            </a:pPr>
            <a:r>
              <a:rPr lang="en-US" sz="4800" b="1" dirty="0"/>
              <a:t>_______      Presented by </a:t>
            </a:r>
          </a:p>
          <a:p>
            <a:pPr marL="0" indent="0">
              <a:buNone/>
            </a:pPr>
            <a:r>
              <a:rPr lang="en-US" sz="4800" b="1" dirty="0"/>
              <a:t>         M </a:t>
            </a:r>
            <a:r>
              <a:rPr lang="en-US" sz="4800" b="1" dirty="0" err="1"/>
              <a:t>Mostab</a:t>
            </a:r>
            <a:r>
              <a:rPr lang="en-US" sz="4800" b="1" dirty="0"/>
              <a:t> </a:t>
            </a:r>
            <a:r>
              <a:rPr lang="en-US" sz="4800" b="1" dirty="0" err="1"/>
              <a:t>Sira</a:t>
            </a:r>
            <a:r>
              <a:rPr lang="en-US" sz="4800" b="1" dirty="0"/>
              <a:t> </a:t>
            </a:r>
            <a:r>
              <a:rPr lang="en-US" sz="4800" b="1" dirty="0" err="1"/>
              <a:t>Rujdi</a:t>
            </a:r>
            <a:endParaRPr lang="en-US" sz="4800" b="1" dirty="0"/>
          </a:p>
          <a:p>
            <a:pPr marL="0" indent="0">
              <a:buNone/>
            </a:pPr>
            <a:r>
              <a:rPr lang="en-US" sz="4800" b="1" dirty="0"/>
              <a:t>          Assistant Teacher at</a:t>
            </a:r>
          </a:p>
          <a:p>
            <a:pPr marL="0" indent="0">
              <a:buNone/>
            </a:pPr>
            <a:r>
              <a:rPr lang="en-US" sz="4800" b="1" dirty="0"/>
              <a:t>           </a:t>
            </a:r>
            <a:r>
              <a:rPr lang="en-US" sz="4800" b="1" dirty="0" err="1"/>
              <a:t>Adamdighi</a:t>
            </a:r>
            <a:r>
              <a:rPr lang="en-US" sz="4800" b="1" dirty="0"/>
              <a:t> </a:t>
            </a:r>
            <a:r>
              <a:rPr lang="en-US" sz="4800" b="1" dirty="0" err="1"/>
              <a:t>Balika</a:t>
            </a:r>
            <a:r>
              <a:rPr lang="en-US" sz="4800" b="1" dirty="0"/>
              <a:t> </a:t>
            </a:r>
            <a:r>
              <a:rPr lang="en-US" sz="4800" b="1" dirty="0" err="1"/>
              <a:t>GPS,Adamdighi</a:t>
            </a:r>
            <a:r>
              <a:rPr lang="en-US" sz="4800" b="1" dirty="0"/>
              <a:t> ,</a:t>
            </a:r>
            <a:r>
              <a:rPr lang="en-US" sz="4800" b="1" dirty="0" err="1"/>
              <a:t>Bogura</a:t>
            </a:r>
            <a:r>
              <a:rPr lang="en-US" sz="4800" b="1" dirty="0"/>
              <a:t>.</a:t>
            </a:r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14980"/>
            <a:ext cx="4846320" cy="30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84706"/>
            <a:ext cx="10896600" cy="17298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Teacher’s introduce: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5001"/>
            <a:ext cx="8693747" cy="435133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M MOSTAB SIRA RUJDI</a:t>
            </a:r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Assistant teacher 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Adamdighi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Balika</a:t>
            </a:r>
            <a:r>
              <a:rPr lang="en-US" sz="4800" b="1" dirty="0">
                <a:solidFill>
                  <a:schemeClr val="bg1"/>
                </a:solidFill>
              </a:rPr>
              <a:t> Government Primary School, ADAMDIGHI, BOGURA.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34" y="0"/>
            <a:ext cx="3858366" cy="28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Lesson introduce: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dirty="0"/>
              <a:t>Subject: English</a:t>
            </a:r>
          </a:p>
          <a:p>
            <a:r>
              <a:rPr lang="en-US" sz="4800" b="1" dirty="0"/>
              <a:t>Tropic:  WH Question</a:t>
            </a:r>
          </a:p>
          <a:p>
            <a:r>
              <a:rPr lang="en-US" sz="4800" b="1" dirty="0"/>
              <a:t>Class: 5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42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06680"/>
            <a:ext cx="10037057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                         </a:t>
            </a:r>
            <a:r>
              <a:rPr lang="en-US" sz="4800" b="1" dirty="0"/>
              <a:t>Learning Outcomes:</a:t>
            </a:r>
          </a:p>
          <a:p>
            <a:r>
              <a:rPr lang="en-US" sz="2800" b="1" dirty="0"/>
              <a:t>At the end of the lesson students will be able to----------</a:t>
            </a:r>
          </a:p>
          <a:p>
            <a:endParaRPr lang="en-US" sz="2800" b="1" dirty="0"/>
          </a:p>
          <a:p>
            <a:r>
              <a:rPr lang="en-US" sz="3600" b="1" dirty="0"/>
              <a:t>Speaking::</a:t>
            </a:r>
          </a:p>
          <a:p>
            <a:r>
              <a:rPr lang="en-US" sz="3200" b="1" dirty="0"/>
              <a:t>3.1.1-ask and answer WH questions.</a:t>
            </a:r>
          </a:p>
          <a:p>
            <a:r>
              <a:rPr lang="en-US" sz="3600" b="1" dirty="0"/>
              <a:t>Reading:</a:t>
            </a:r>
          </a:p>
          <a:p>
            <a:r>
              <a:rPr lang="en-US" sz="3200" b="1" dirty="0"/>
              <a:t>1.6.1-recognize and read statements commands greetings , </a:t>
            </a:r>
          </a:p>
          <a:p>
            <a:r>
              <a:rPr lang="en-US" sz="3200" b="1" dirty="0"/>
              <a:t>questions and answers.</a:t>
            </a:r>
          </a:p>
          <a:p>
            <a:r>
              <a:rPr lang="en-US" sz="4000" b="1" dirty="0"/>
              <a:t>Writing:</a:t>
            </a:r>
          </a:p>
          <a:p>
            <a:r>
              <a:rPr lang="en-US" sz="3200" b="1" dirty="0"/>
              <a:t>8.1.1-make sentences using words and phrases given in the text book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3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701040"/>
            <a:ext cx="12070080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b="1" dirty="0"/>
              <a:t>Good morning, students. </a:t>
            </a:r>
          </a:p>
          <a:p>
            <a:r>
              <a:rPr lang="en-US" sz="7200" b="1" dirty="0"/>
              <a:t>How are you?</a:t>
            </a:r>
          </a:p>
        </p:txBody>
      </p:sp>
    </p:spTree>
    <p:extLst>
      <p:ext uri="{BB962C8B-B14F-4D97-AF65-F5344CB8AC3E}">
        <p14:creationId xmlns:p14="http://schemas.microsoft.com/office/powerpoint/2010/main" val="267900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WH Question: </a:t>
            </a:r>
            <a:r>
              <a:rPr lang="en-US" sz="4000" b="1" dirty="0" err="1"/>
              <a:t>What,Who,When,Why,Where,Which,Whose,How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825624"/>
            <a:ext cx="12207240" cy="663257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/>
              <a:t>Structure : </a:t>
            </a:r>
          </a:p>
          <a:p>
            <a:r>
              <a:rPr lang="en-US" sz="5400" b="1" dirty="0"/>
              <a:t>1. WH +verb +subject</a:t>
            </a:r>
          </a:p>
          <a:p>
            <a:r>
              <a:rPr lang="en-US" sz="5400" b="1" dirty="0"/>
              <a:t>2.  WH +Helping verb +subject + main verb +</a:t>
            </a:r>
            <a:r>
              <a:rPr lang="en-US" sz="5400" b="1" dirty="0" err="1"/>
              <a:t>objec</a:t>
            </a:r>
            <a:endParaRPr lang="en-US" sz="5400" b="1" dirty="0"/>
          </a:p>
          <a:p>
            <a:r>
              <a:rPr lang="en-US" sz="5400" b="1" dirty="0"/>
              <a:t>Example:1.The pen is </a:t>
            </a:r>
            <a:r>
              <a:rPr lang="en-US" sz="5400" b="1" u="sng" dirty="0"/>
              <a:t>red.</a:t>
            </a:r>
          </a:p>
          <a:p>
            <a:r>
              <a:rPr lang="en-US" sz="5400" b="1" dirty="0"/>
              <a:t>          </a:t>
            </a:r>
            <a:r>
              <a:rPr lang="en-US" sz="5400" b="1" dirty="0" err="1"/>
              <a:t>ans:How</a:t>
            </a:r>
            <a:r>
              <a:rPr lang="en-US" sz="5400" b="1" dirty="0"/>
              <a:t> is the pen?</a:t>
            </a:r>
          </a:p>
          <a:p>
            <a:r>
              <a:rPr lang="en-US" sz="5400" b="1" dirty="0"/>
              <a:t>         2.He grows </a:t>
            </a:r>
            <a:r>
              <a:rPr lang="en-US" sz="5400" b="1" u="sng" dirty="0"/>
              <a:t>crops.</a:t>
            </a:r>
          </a:p>
          <a:p>
            <a:r>
              <a:rPr lang="en-US" sz="5400" b="1" dirty="0"/>
              <a:t>      </a:t>
            </a:r>
            <a:r>
              <a:rPr lang="en-US" sz="5400" b="1" dirty="0" err="1"/>
              <a:t>ans.What</a:t>
            </a:r>
            <a:r>
              <a:rPr lang="en-US" sz="5400" b="1" dirty="0"/>
              <a:t> does he grow ?</a:t>
            </a:r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633457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"/>
            <a:ext cx="12252960" cy="182562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/>
              <a:t>Helping Verb: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825625"/>
            <a:ext cx="12024360" cy="515429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There are two kinds of helping verb.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1.Do,Did, Does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2.Am, is, are, was, </a:t>
            </a:r>
            <a:r>
              <a:rPr lang="en-US" sz="4000" b="1" dirty="0" err="1"/>
              <a:t>were,shall</a:t>
            </a:r>
            <a:r>
              <a:rPr lang="en-US" sz="4000" b="1" dirty="0"/>
              <a:t>, will, have, has, had,</a:t>
            </a:r>
          </a:p>
          <a:p>
            <a:pPr marL="0" indent="0">
              <a:buNone/>
            </a:pPr>
            <a:r>
              <a:rPr lang="en-US" sz="4000" b="1" dirty="0"/>
              <a:t> can, could, should, would</a:t>
            </a:r>
          </a:p>
          <a:p>
            <a:pPr marL="0" indent="0">
              <a:buNone/>
            </a:pPr>
            <a:r>
              <a:rPr lang="en-US" sz="4000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4844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2280" cy="14605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9. Make  WH questions  with underline words.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u="sng" dirty="0" err="1"/>
              <a:t>Tamim</a:t>
            </a:r>
            <a:r>
              <a:rPr lang="en-US" sz="3200" b="1" dirty="0"/>
              <a:t> goes </a:t>
            </a:r>
            <a:r>
              <a:rPr lang="en-US" sz="3200" b="1" u="sng" dirty="0"/>
              <a:t>to Dhaka </a:t>
            </a:r>
            <a:r>
              <a:rPr lang="en-US" sz="3200" b="1" dirty="0"/>
              <a:t>to </a:t>
            </a:r>
            <a:r>
              <a:rPr lang="en-US" sz="3200" b="1" u="sng" dirty="0"/>
              <a:t>play cricket</a:t>
            </a:r>
            <a:r>
              <a:rPr lang="en-US" sz="3200" b="1" dirty="0"/>
              <a:t> </a:t>
            </a:r>
            <a:r>
              <a:rPr lang="en-US" sz="3200" b="1" u="sng" dirty="0"/>
              <a:t>on Monday.</a:t>
            </a:r>
          </a:p>
          <a:p>
            <a:endParaRPr lang="en-US" sz="3200" b="1" dirty="0"/>
          </a:p>
          <a:p>
            <a:r>
              <a:rPr lang="en-US" sz="3200" b="1" dirty="0"/>
              <a:t> 1. </a:t>
            </a:r>
            <a:r>
              <a:rPr lang="en-US" sz="3200" b="1" dirty="0" err="1"/>
              <a:t>Ans:Who</a:t>
            </a:r>
            <a:r>
              <a:rPr lang="en-US" sz="3200" b="1" dirty="0"/>
              <a:t> goes to Dhaka to play cricket?</a:t>
            </a:r>
          </a:p>
          <a:p>
            <a:r>
              <a:rPr lang="en-US" sz="3200" b="1" dirty="0"/>
              <a:t>2.Where does </a:t>
            </a:r>
            <a:r>
              <a:rPr lang="en-US" sz="3200" b="1" dirty="0" err="1"/>
              <a:t>Tamim</a:t>
            </a:r>
            <a:r>
              <a:rPr lang="en-US" sz="3200" b="1" dirty="0"/>
              <a:t> go to play cricket?</a:t>
            </a:r>
          </a:p>
          <a:p>
            <a:r>
              <a:rPr lang="en-US" sz="3200" b="1" dirty="0"/>
              <a:t>3.Why does </a:t>
            </a:r>
            <a:r>
              <a:rPr lang="en-US" sz="3200" b="1" dirty="0" err="1"/>
              <a:t>Tamim</a:t>
            </a:r>
            <a:r>
              <a:rPr lang="en-US" sz="3200" b="1" dirty="0"/>
              <a:t> go to Dhaka?</a:t>
            </a:r>
          </a:p>
          <a:p>
            <a:r>
              <a:rPr lang="en-US" sz="3200" b="1" dirty="0"/>
              <a:t>4.When  does </a:t>
            </a:r>
            <a:r>
              <a:rPr lang="en-US" sz="3200" b="1" dirty="0" err="1"/>
              <a:t>Tamim</a:t>
            </a:r>
            <a:r>
              <a:rPr lang="en-US" sz="3200" b="1" dirty="0"/>
              <a:t> go to Dhaka?</a:t>
            </a:r>
          </a:p>
        </p:txBody>
      </p:sp>
    </p:spTree>
    <p:extLst>
      <p:ext uri="{BB962C8B-B14F-4D97-AF65-F5344CB8AC3E}">
        <p14:creationId xmlns:p14="http://schemas.microsoft.com/office/powerpoint/2010/main" val="38349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984420" cy="16906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/>
              <a:t>                            TEST                      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9.Make five WH question with underline words.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0689"/>
            <a:ext cx="11984420" cy="551415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a. Maria gets up </a:t>
            </a:r>
            <a:r>
              <a:rPr lang="en-US" sz="4400" b="1" u="sng" dirty="0"/>
              <a:t> early.</a:t>
            </a:r>
          </a:p>
          <a:p>
            <a:r>
              <a:rPr lang="en-US" sz="4400" b="1" dirty="0"/>
              <a:t>b. She  feels  </a:t>
            </a:r>
            <a:r>
              <a:rPr lang="en-US" sz="4400" b="1" u="sng" dirty="0"/>
              <a:t>happy .</a:t>
            </a:r>
          </a:p>
          <a:p>
            <a:r>
              <a:rPr lang="en-US" sz="4400" b="1" dirty="0"/>
              <a:t>c. She can  </a:t>
            </a:r>
            <a:r>
              <a:rPr lang="en-US" sz="4400" b="1" u="sng" dirty="0"/>
              <a:t>smell the flowers</a:t>
            </a:r>
            <a:r>
              <a:rPr lang="en-US" sz="4400" b="1" dirty="0"/>
              <a:t>.</a:t>
            </a:r>
          </a:p>
          <a:p>
            <a:r>
              <a:rPr lang="en-US" sz="4400" b="1" dirty="0"/>
              <a:t>D .She is ready for </a:t>
            </a:r>
            <a:r>
              <a:rPr lang="en-US" sz="4400" b="1" u="sng" dirty="0"/>
              <a:t>school</a:t>
            </a:r>
            <a:r>
              <a:rPr lang="en-US" sz="4400" b="1" dirty="0"/>
              <a:t>.</a:t>
            </a:r>
          </a:p>
          <a:p>
            <a:r>
              <a:rPr lang="en-US" sz="4400" b="1" dirty="0"/>
              <a:t>e</a:t>
            </a:r>
            <a:r>
              <a:rPr lang="en-US" sz="4400" b="1" u="sng" dirty="0"/>
              <a:t>. Maria</a:t>
            </a:r>
            <a:r>
              <a:rPr lang="en-US" sz="4400" b="1" dirty="0"/>
              <a:t> is visually impaired.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582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445</Words>
  <Application>Microsoft Office PowerPoint</Application>
  <PresentationFormat>Widescreen</PresentationFormat>
  <Paragraphs>90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BOGURA ONLINE PRIMARY SCHOOL</vt:lpstr>
      <vt:lpstr>Teacher’s introduce:</vt:lpstr>
      <vt:lpstr>Lesson introduce:</vt:lpstr>
      <vt:lpstr>PowerPoint Presentation</vt:lpstr>
      <vt:lpstr>PowerPoint Presentation</vt:lpstr>
      <vt:lpstr>WH Question: What,Who,When,Why,Where,Which,Whose,How</vt:lpstr>
      <vt:lpstr>Helping Verb:</vt:lpstr>
      <vt:lpstr>9. Make  WH questions  with underline words.</vt:lpstr>
      <vt:lpstr>                            TEST                         9.Make five WH question with underline words.</vt:lpstr>
      <vt:lpstr>Answer to the questions No.9:</vt:lpstr>
      <vt:lpstr>         Home Work:</vt:lpstr>
      <vt:lpstr>End of the leson:</vt:lpstr>
      <vt:lpstr>bogura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DPE</dc:creator>
  <cp:lastModifiedBy>DPE</cp:lastModifiedBy>
  <cp:revision>68</cp:revision>
  <dcterms:created xsi:type="dcterms:W3CDTF">2020-09-16T14:55:35Z</dcterms:created>
  <dcterms:modified xsi:type="dcterms:W3CDTF">2020-10-30T11:29:47Z</dcterms:modified>
</cp:coreProperties>
</file>