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3" r:id="rId8"/>
    <p:sldId id="271" r:id="rId9"/>
    <p:sldId id="274" r:id="rId10"/>
    <p:sldId id="272" r:id="rId11"/>
    <p:sldId id="275" r:id="rId12"/>
    <p:sldId id="276" r:id="rId13"/>
    <p:sldId id="261" r:id="rId14"/>
    <p:sldId id="262" r:id="rId15"/>
    <p:sldId id="263" r:id="rId16"/>
    <p:sldId id="259" r:id="rId17"/>
    <p:sldId id="266" r:id="rId18"/>
    <p:sldId id="267" r:id="rId19"/>
    <p:sldId id="260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DB1D-2D58-48DD-AFF1-AEE262CE9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109F7-32CF-43AE-BF31-63F7B9504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1259-9806-4D0C-A2BF-D5B8A3A7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1A70B-5E5D-4C10-8B65-2AF1B4D4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C0E3-ED6A-4E71-B104-E5BACB9C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8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B9A0-35D0-4F80-8D47-7815AB5C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68387-D02F-4DDB-8C58-FC8A09038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A7EBA-763D-4BFA-9065-1902148F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5B4E9-35D5-406E-81DC-5EBF8093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A028C-4CD2-458F-8E6A-3076CF1E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1C682-8C3B-42E0-9C75-460416049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03A49-89E2-42E8-BE20-58DB6456D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2CB0-C714-411E-823C-CDD0EA14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5639-EFFB-4BE7-B73A-F420B0A8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7B6EB-B26F-45C1-8A6E-A0234015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9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4EC0-1B73-482F-A03B-CC7F34EB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C200-8EC6-4B80-85D5-C7622974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DCF39-44F8-41A0-AE00-C3C8B451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B0829-3F08-451C-992A-EBFFD6E1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C876-D756-4BAB-9C64-2686D044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5735-1E56-4239-9B77-3C26FE01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ACA20-8B86-4C4D-BE22-62D194664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914AB-3AB5-4DBA-99CF-7952E16F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F402F-27F7-42BE-A68F-AFF83FB1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08AB3-EC48-47A0-A3E5-0E681377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1965-85F2-47E2-B14C-5AAD1C45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875B-C765-4FAC-B2D8-2BA5449AD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E336C-7D73-40C2-A639-63CBF19AD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97F2A-4C34-48AD-8EC7-424F5FA2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D393E-E28A-4B98-81A0-CF61184F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27D13-AB0B-41B0-9509-8FB15623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145B-9C81-46DD-B048-D9520144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010EB-B8F6-4AED-A9D0-C8EA96FA0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73C58-5E17-48DA-BFFB-E23E743E6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69C4B-4363-4490-A6F2-DB8283E23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2AB680-A7D6-4AF3-BEF1-3E7863AD1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BA55D-423B-4E01-834B-43116F44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F96B1-8995-4580-844B-C0CB3EA1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25603-982A-46E5-88C8-C41B5441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9F3D-94AA-4433-BB03-550CD73E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03FC2-532A-4A3D-8372-8A63A371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D7E60-D587-41C4-95BD-BA51F870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7CC17-AFCA-427A-BF96-154433AC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88FB7-DDE4-4AFE-B48C-C74C75E6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FED54-3C13-4AF2-A553-DF452D18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910C2-1CD8-4048-9793-3FEBA041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1D08-D933-41DF-A4A1-3B027B03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B407E-1109-499A-B797-71D9B063F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A0674-30E6-4E32-AF4F-3791A29C8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26396-42D2-4523-96B7-99A67621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99469-3DC2-473A-851A-BD31D7F5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1F237-C84F-46ED-89FE-2607CE3E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5642-5863-4AA9-A73F-C259FFB8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0F961-77E9-4757-B808-D4780EDE5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0CB8F-C8B9-48F1-BE48-8C3F59E3B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FEC5F-00A9-44FC-80E2-5B46B973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E51D1-56D9-4464-B2A8-5183A695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0167E-FCB4-4E99-8661-288D0407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50271-7746-4971-BFE9-518E600B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1032-EEF6-4465-A857-93315DC05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12F51-8055-4693-A093-5FD3054FD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5EFF-49E6-4DB5-AE63-3DE4D0AA9C0E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5558E-147D-46F0-AED5-D69ED3C54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6FAA4-8A5F-42BA-A616-BA4D0A336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EE05-DB29-43B8-85D5-2653CAE1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5495-FDC9-4542-B58D-01722071E71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238BAF-90F4-45CB-8B45-ADEBC486F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3389"/>
            <a:ext cx="10515600" cy="434741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6511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4ACAA2-065A-463C-954A-09CA84DDB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4" y="3009900"/>
            <a:ext cx="5188478" cy="29982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3C67F-6A1A-4FAE-9AE6-36F09DEA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081"/>
            <a:ext cx="5417078" cy="32253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197A5-9ADF-4A1E-9BC2-ED15B0670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13" y="322081"/>
            <a:ext cx="2328874" cy="1932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A6D88-BB94-4DDA-B281-4197598C0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455" y="5361921"/>
            <a:ext cx="6517189" cy="1292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A8E6A-AF9F-4D05-AF28-DF9050290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518" y="6040236"/>
            <a:ext cx="2170364" cy="849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81C57-55C5-4E19-8AB5-1870BE94D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2150" y="3611634"/>
            <a:ext cx="1786283" cy="8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774272-CF8C-41C9-9C8F-8B309EFEB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23850"/>
            <a:ext cx="6343650" cy="2857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44C36-C6A6-4DDD-BE12-01F533C5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651" y="3170043"/>
            <a:ext cx="2170364" cy="847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465C3-B16F-4926-91FA-9E8A4F88F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06" y="335157"/>
            <a:ext cx="3359187" cy="2834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AFC6A-551E-488A-986B-80C8A12FC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833" y="4057478"/>
            <a:ext cx="3535986" cy="2828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89FBB9-6596-46F3-A34D-F81AAD1E4F4D}"/>
              </a:ext>
            </a:extLst>
          </p:cNvPr>
          <p:cNvSpPr/>
          <p:nvPr/>
        </p:nvSpPr>
        <p:spPr>
          <a:xfrm>
            <a:off x="320656" y="3781562"/>
            <a:ext cx="7013594" cy="2741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মাটির বৈশিষ্ট্য-                                     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 মাটির রঙ কালো ।                                       ২। এ মাটিতে পানি জমে থাকে না।                           ৩। এ মাটিতে বালু ,কাদা এবংহিউমাসের পরিমাণ অনেক বেশি।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6232-3347-41E0-94CE-8CDD3D14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508"/>
            <a:ext cx="10515600" cy="792330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মাটিকে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131BFF-533E-47F8-B848-ACCF47B5ACC5}"/>
              </a:ext>
            </a:extLst>
          </p:cNvPr>
          <p:cNvSpPr/>
          <p:nvPr/>
        </p:nvSpPr>
        <p:spPr>
          <a:xfrm>
            <a:off x="1941095" y="3777951"/>
            <a:ext cx="3577389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CABE1D-C2A7-4161-A650-BCAF830409C3}"/>
              </a:ext>
            </a:extLst>
          </p:cNvPr>
          <p:cNvCxnSpPr>
            <a:cxnSpLocks/>
          </p:cNvCxnSpPr>
          <p:nvPr/>
        </p:nvCxnSpPr>
        <p:spPr>
          <a:xfrm>
            <a:off x="5518484" y="2502568"/>
            <a:ext cx="0" cy="31282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DC527D-98BC-4CB0-A31A-0EFDBAF8B3EF}"/>
              </a:ext>
            </a:extLst>
          </p:cNvPr>
          <p:cNvCxnSpPr/>
          <p:nvPr/>
        </p:nvCxnSpPr>
        <p:spPr>
          <a:xfrm>
            <a:off x="5518484" y="2775283"/>
            <a:ext cx="14437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65202F-9C5E-4B83-A4BA-FC0D4F3B0665}"/>
              </a:ext>
            </a:extLst>
          </p:cNvPr>
          <p:cNvCxnSpPr>
            <a:stCxn id="5" idx="6"/>
          </p:cNvCxnSpPr>
          <p:nvPr/>
        </p:nvCxnSpPr>
        <p:spPr>
          <a:xfrm>
            <a:off x="5518484" y="4235151"/>
            <a:ext cx="14437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A8E09-8F4B-443B-B8F8-D7ED729748C8}"/>
              </a:ext>
            </a:extLst>
          </p:cNvPr>
          <p:cNvCxnSpPr/>
          <p:nvPr/>
        </p:nvCxnSpPr>
        <p:spPr>
          <a:xfrm>
            <a:off x="5518484" y="5406189"/>
            <a:ext cx="14437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EA371F9-0655-4BD0-B411-57EFF4027542}"/>
              </a:ext>
            </a:extLst>
          </p:cNvPr>
          <p:cNvSpPr/>
          <p:nvPr/>
        </p:nvSpPr>
        <p:spPr>
          <a:xfrm>
            <a:off x="6962274" y="2470517"/>
            <a:ext cx="2310064" cy="6095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E6D5F9-FE86-4D73-8D8B-8CF8E0C502A6}"/>
              </a:ext>
            </a:extLst>
          </p:cNvPr>
          <p:cNvSpPr/>
          <p:nvPr/>
        </p:nvSpPr>
        <p:spPr>
          <a:xfrm>
            <a:off x="6974310" y="3938396"/>
            <a:ext cx="2422355" cy="6094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E10E20-84DE-43F7-A0BC-FEE1E76495DA}"/>
              </a:ext>
            </a:extLst>
          </p:cNvPr>
          <p:cNvSpPr/>
          <p:nvPr/>
        </p:nvSpPr>
        <p:spPr>
          <a:xfrm>
            <a:off x="6974310" y="5088884"/>
            <a:ext cx="2514596" cy="609447"/>
          </a:xfrm>
          <a:prstGeom prst="ellipse">
            <a:avLst/>
          </a:prstGeom>
          <a:solidFill>
            <a:srgbClr val="00B0F0"/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39D4-AA2A-4143-A43A-B90EA2C0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29294"/>
            <a:ext cx="11049000" cy="982412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(৩১-৩২) পৃষ্ঠা বের কর-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F85ED-481C-4917-B4D3-35A086C5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807" y="1716506"/>
            <a:ext cx="5327859" cy="49489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726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1995-A921-44DC-97AD-6B6DE910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956"/>
            <a:ext cx="10515600" cy="1094707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832E6-B144-48F3-8565-1BB4B1568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9221"/>
            <a:ext cx="10515600" cy="43639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680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59EF-7671-4C0F-B2FB-15E70BCF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833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946E8-1ABA-4BB2-B875-531012F22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5" y="1922714"/>
            <a:ext cx="9856269" cy="45840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8408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147D-BCAB-41BC-B623-E35FBFF2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495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D16BA-D56E-499D-BBD6-383DB301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693" y="2711116"/>
            <a:ext cx="5553033" cy="37053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C5413-38CA-44C8-8FE9-6EC7B87DA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1688876"/>
            <a:ext cx="1019339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26C3-EA7E-4E91-AAAF-3BB5B48B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957"/>
            <a:ext cx="10515600" cy="1094707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46C9F3D-4F3C-495E-972E-75BC200F7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65484"/>
              </p:ext>
            </p:extLst>
          </p:nvPr>
        </p:nvGraphicFramePr>
        <p:xfrm>
          <a:off x="1676398" y="3703498"/>
          <a:ext cx="8127999" cy="260105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557530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575845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32233043"/>
                    </a:ext>
                  </a:extLst>
                </a:gridCol>
              </a:tblGrid>
              <a:tr h="826502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এঁটেল মাটি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বেলে মাটি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দোআঁশ মাটি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990179"/>
                  </a:ext>
                </a:extLst>
              </a:tr>
              <a:tr h="5915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1866"/>
                  </a:ext>
                </a:extLst>
              </a:tr>
              <a:tr h="591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410542"/>
                  </a:ext>
                </a:extLst>
              </a:tr>
              <a:tr h="5915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56393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D347AE3-ABDD-4A46-9A42-93BEF671FE8A}"/>
              </a:ext>
            </a:extLst>
          </p:cNvPr>
          <p:cNvSpPr/>
          <p:nvPr/>
        </p:nvSpPr>
        <p:spPr>
          <a:xfrm>
            <a:off x="1449135" y="2002228"/>
            <a:ext cx="8582527" cy="109470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 একটি ছক তৈরি করে এঁটেল,বেলে ও দোআঁশ মাটির মধ্যে তিনটি করে পার্থক্য লেখ।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8682-F416-4F1B-A4FD-E683B90A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832"/>
            <a:ext cx="10515600" cy="1142832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58921-10BE-44A7-90A1-F7CB487D191E}"/>
              </a:ext>
            </a:extLst>
          </p:cNvPr>
          <p:cNvSpPr/>
          <p:nvPr/>
        </p:nvSpPr>
        <p:spPr>
          <a:xfrm>
            <a:off x="838200" y="2839453"/>
            <a:ext cx="10515600" cy="33207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করঃ                                                                     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এঁটেল মাটি -----রঙয়ের হয়।                                                                         ২) দোআঁশ মাটিতে বালি, কাদা এবং --- থাকে।                                                         ৩) --- মাটির পানি ধারণ ক্ষমতা বেশি।                                                                     ৪) --- মাটির কণা সবচেয়ে ছোট।                                                               ৫) দোআঁশ মাটির রঙ ---।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3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7EB0-5934-4FD8-A96D-AC0B207C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" y="990767"/>
            <a:ext cx="10515600" cy="1325563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2F05AB-1A9A-4795-9C47-08C92A4E2EAB}"/>
              </a:ext>
            </a:extLst>
          </p:cNvPr>
          <p:cNvSpPr/>
          <p:nvPr/>
        </p:nvSpPr>
        <p:spPr>
          <a:xfrm>
            <a:off x="838200" y="3429000"/>
            <a:ext cx="10395284" cy="26990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নিচের প্রশ্ন দুটির উত্তর দাওঃ                                                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বাংলাদেশে প্রধানত কয় ধরনের মাটি রয়েছে?                                          খ) আমরা কোন বৈশিষ্ট্যের ভিত্তিতে মাটিকে ভাগ করতে পারি?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CA724D-3D80-4515-A27D-F5B197E2F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790784" cy="2566006"/>
          </a:xfr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ধরনের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তিন ধর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......সহপাঠীদের সাথে আলোচনা কর।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05.06.২০২১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DE63F9-F05F-4B15-B271-D2A497E8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4" y="191743"/>
            <a:ext cx="10309230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D1F1-030B-4D24-B383-0661E669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346"/>
            <a:ext cx="10515600" cy="1026695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9EF925-413F-4603-8304-4C94B7E28ECD}"/>
              </a:ext>
            </a:extLst>
          </p:cNvPr>
          <p:cNvSpPr/>
          <p:nvPr/>
        </p:nvSpPr>
        <p:spPr>
          <a:xfrm>
            <a:off x="627647" y="3818020"/>
            <a:ext cx="10936705" cy="102669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হিউমাস কাকে বলে? হিউমাস কোন মাটিতে মিশে থাকে?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5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ECD4-C4D0-46D7-A33E-162A88E4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958"/>
            <a:ext cx="10615863" cy="1078664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D97855-114A-49F5-8EB4-24904CC93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3" y="1857709"/>
            <a:ext cx="10154653" cy="43513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4426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A1D1-67D7-46DA-A4D0-BFF8EE17B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1339785"/>
            <a:ext cx="10058400" cy="966268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C8259-AF33-496D-8F49-8710C7931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4026568"/>
            <a:ext cx="10058400" cy="1764632"/>
          </a:xfr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l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৪.১.১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1263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97DD9AD-0982-446E-80A2-878D8C87F3D0}"/>
              </a:ext>
            </a:extLst>
          </p:cNvPr>
          <p:cNvSpPr/>
          <p:nvPr/>
        </p:nvSpPr>
        <p:spPr>
          <a:xfrm>
            <a:off x="2887912" y="389025"/>
            <a:ext cx="6144127" cy="7700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পেলে?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E62A52-F183-4517-B90A-6815AE606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15" y="4379660"/>
            <a:ext cx="2704451" cy="18796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52271-87D0-408F-ABB8-D419C9E9F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75" y="4388043"/>
            <a:ext cx="2723109" cy="18796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019CC72-C46F-49B3-85C5-9D9B5F739A16}"/>
              </a:ext>
            </a:extLst>
          </p:cNvPr>
          <p:cNvSpPr/>
          <p:nvPr/>
        </p:nvSpPr>
        <p:spPr>
          <a:xfrm>
            <a:off x="5758766" y="6224318"/>
            <a:ext cx="2789695" cy="5114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বেলে- দোআঁশ মাটি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9347EF-6DCB-45BA-ADBD-C7243A81227B}"/>
              </a:ext>
            </a:extLst>
          </p:cNvPr>
          <p:cNvSpPr/>
          <p:nvPr/>
        </p:nvSpPr>
        <p:spPr>
          <a:xfrm>
            <a:off x="2539980" y="6239423"/>
            <a:ext cx="3084163" cy="5114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পাললিক মাটি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2EBFE9-226C-4527-AF94-FF98F4FC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1" y="1915486"/>
            <a:ext cx="2540145" cy="1763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1CCDD69-EAF1-4207-9DDB-21DFF47D04EA}"/>
              </a:ext>
            </a:extLst>
          </p:cNvPr>
          <p:cNvSpPr/>
          <p:nvPr/>
        </p:nvSpPr>
        <p:spPr>
          <a:xfrm>
            <a:off x="575404" y="3783444"/>
            <a:ext cx="1914525" cy="359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2CB572-B5CE-4A8E-AEFE-495504EBD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1" y="4388043"/>
            <a:ext cx="2540145" cy="18796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DCB2DF-DAD1-4554-993F-F506BA4ED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15" y="1926432"/>
            <a:ext cx="2704451" cy="17639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81F7A5-45FC-4D76-B3C3-BB129994D5CF}"/>
              </a:ext>
            </a:extLst>
          </p:cNvPr>
          <p:cNvSpPr/>
          <p:nvPr/>
        </p:nvSpPr>
        <p:spPr>
          <a:xfrm>
            <a:off x="3191591" y="3740142"/>
            <a:ext cx="2173574" cy="359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0CBCB5-4B1E-45D8-B3DB-763C6284B320}"/>
              </a:ext>
            </a:extLst>
          </p:cNvPr>
          <p:cNvSpPr/>
          <p:nvPr/>
        </p:nvSpPr>
        <p:spPr>
          <a:xfrm>
            <a:off x="551960" y="6332455"/>
            <a:ext cx="2346653" cy="3650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ল্যাটেরাইট মাটি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D216D23-D32A-4A1E-87EA-2A039933B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75" y="1926432"/>
            <a:ext cx="2723109" cy="17530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E52F2930-C176-4D78-8116-A361414531F3}"/>
              </a:ext>
            </a:extLst>
          </p:cNvPr>
          <p:cNvSpPr/>
          <p:nvPr/>
        </p:nvSpPr>
        <p:spPr>
          <a:xfrm>
            <a:off x="6066827" y="3740142"/>
            <a:ext cx="2173574" cy="359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6BB00A6B-4041-42E8-BBEF-91D5977070F1}"/>
              </a:ext>
            </a:extLst>
          </p:cNvPr>
          <p:cNvSpPr/>
          <p:nvPr/>
        </p:nvSpPr>
        <p:spPr>
          <a:xfrm>
            <a:off x="9448800" y="0"/>
            <a:ext cx="1934620" cy="1571628"/>
          </a:xfrm>
          <a:prstGeom prst="star7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B3C09-1E45-451A-A157-087B9CE51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38" y="1926432"/>
            <a:ext cx="2927525" cy="17530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72CCE2-A534-468F-888E-8E804A0D9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37" y="4379661"/>
            <a:ext cx="2927525" cy="18446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A2BE91-85AE-4E5C-BF04-F676ED55AB47}"/>
              </a:ext>
            </a:extLst>
          </p:cNvPr>
          <p:cNvSpPr/>
          <p:nvPr/>
        </p:nvSpPr>
        <p:spPr>
          <a:xfrm>
            <a:off x="9336505" y="3740142"/>
            <a:ext cx="1828800" cy="359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 মাটি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F623EE-A326-4F51-80D9-43CB977DBF60}"/>
              </a:ext>
            </a:extLst>
          </p:cNvPr>
          <p:cNvSpPr/>
          <p:nvPr/>
        </p:nvSpPr>
        <p:spPr>
          <a:xfrm>
            <a:off x="9593179" y="6332455"/>
            <a:ext cx="1790241" cy="3650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হিউমাস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9" grpId="0"/>
      <p:bldP spid="27" grpId="0"/>
      <p:bldP spid="28" grpId="0"/>
      <p:bldP spid="31" grpId="0"/>
      <p:bldP spid="2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C1DD-FF4A-4AC3-A3AD-08E266A8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179"/>
            <a:ext cx="10515600" cy="1030538"/>
          </a:xfrm>
          <a:blipFill>
            <a:blip r:embed="rId2"/>
            <a:tile tx="0" ty="0" sx="100000" sy="100000" flip="none" algn="tl"/>
          </a:blip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87CAC4C-3F3D-43C6-AB67-A903DDEAD1A4}"/>
              </a:ext>
            </a:extLst>
          </p:cNvPr>
          <p:cNvSpPr/>
          <p:nvPr/>
        </p:nvSpPr>
        <p:spPr>
          <a:xfrm>
            <a:off x="2326105" y="3272589"/>
            <a:ext cx="6962274" cy="2149643"/>
          </a:xfrm>
          <a:prstGeom prst="cloudCallout">
            <a:avLst/>
          </a:prstGeom>
          <a:solidFill>
            <a:srgbClr val="00B0F0"/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মাটি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27B79-A6BF-4153-A599-BA75A2751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658378"/>
            <a:ext cx="3524250" cy="25857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F5AA4-8B10-4695-B186-940ACC931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69" y="235154"/>
            <a:ext cx="3501143" cy="23563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4E4D77-51AF-4F93-BD71-0738C05EB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83" y="1921732"/>
            <a:ext cx="3732603" cy="23563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E60E9E5-BD09-44AB-AA27-E35EC59AB1E1}"/>
              </a:ext>
            </a:extLst>
          </p:cNvPr>
          <p:cNvSpPr/>
          <p:nvPr/>
        </p:nvSpPr>
        <p:spPr>
          <a:xfrm>
            <a:off x="6969980" y="5543303"/>
            <a:ext cx="4860070" cy="738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154B65-376E-4BE7-A709-95409B6E30ED}"/>
              </a:ext>
            </a:extLst>
          </p:cNvPr>
          <p:cNvSpPr/>
          <p:nvPr/>
        </p:nvSpPr>
        <p:spPr>
          <a:xfrm>
            <a:off x="-812092" y="6303082"/>
            <a:ext cx="6006916" cy="321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সাধারণত লালচে রঙয়ের হয়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3B9F62-FDEF-4089-9598-4A91B0224A27}"/>
              </a:ext>
            </a:extLst>
          </p:cNvPr>
          <p:cNvSpPr/>
          <p:nvPr/>
        </p:nvSpPr>
        <p:spPr>
          <a:xfrm>
            <a:off x="2826327" y="4337072"/>
            <a:ext cx="6989736" cy="5275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 এঁটেল মাটি হাতে ধরলে আঠালো মনে হয়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4E4083-A4E7-4D45-B1AE-09AA26A1E5A8}"/>
              </a:ext>
            </a:extLst>
          </p:cNvPr>
          <p:cNvSpPr/>
          <p:nvPr/>
        </p:nvSpPr>
        <p:spPr>
          <a:xfrm>
            <a:off x="7573883" y="2714664"/>
            <a:ext cx="5258389" cy="3852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মাটির পানি ধারণ ক্ষমতা বেশি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6E8F5C-79A8-432D-8F8E-30C95C88A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59" y="1479540"/>
            <a:ext cx="2328874" cy="1932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2EF9A-5CB4-4534-BDA2-32F09FEE9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295" y="300180"/>
            <a:ext cx="651718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D3FE25-557A-45C9-8B08-C947B4ADD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3" y="358015"/>
            <a:ext cx="5143500" cy="27427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EBE27-7BBA-4B90-849D-91AA3F2BD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852" y="3100752"/>
            <a:ext cx="1914310" cy="8141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C70AF3-ABC9-4F4A-BB1B-945DACFA1540}"/>
              </a:ext>
            </a:extLst>
          </p:cNvPr>
          <p:cNvSpPr/>
          <p:nvPr/>
        </p:nvSpPr>
        <p:spPr>
          <a:xfrm>
            <a:off x="4529388" y="4082765"/>
            <a:ext cx="7330240" cy="2417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মাটির বৈশিষ্ট্য-                                                                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 মাটি সাধারণত লালচে রঙের হয়।                                              ২। এ মাটির পানি ধারণ ক্ষমতা বেশি।                                  ৩। এ মাটি হাতে ধরলে আঠালো মনে হয়।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39163-287A-47FD-9EC0-B87F96E0E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962" y="358015"/>
            <a:ext cx="3355187" cy="2337667"/>
          </a:xfrm>
          <a:prstGeom prst="rect">
            <a:avLst/>
          </a:prstGeom>
        </p:spPr>
      </p:pic>
      <p:sp>
        <p:nvSpPr>
          <p:cNvPr id="9" name="Star: 7 Points 8">
            <a:extLst>
              <a:ext uri="{FF2B5EF4-FFF2-40B4-BE49-F238E27FC236}">
                <a16:creationId xmlns:a16="http://schemas.microsoft.com/office/drawing/2014/main" id="{B545256C-1DC3-43F2-BBAD-40D59F197BE2}"/>
              </a:ext>
            </a:extLst>
          </p:cNvPr>
          <p:cNvSpPr/>
          <p:nvPr/>
        </p:nvSpPr>
        <p:spPr>
          <a:xfrm>
            <a:off x="444954" y="3920940"/>
            <a:ext cx="2782159" cy="2490324"/>
          </a:xfrm>
          <a:prstGeom prst="star7">
            <a:avLst/>
          </a:prstGeom>
          <a:solidFill>
            <a:srgbClr val="00B0F0"/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দেখতে পেলে ?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7DEC9-0BA3-444E-A894-3071D528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203458"/>
            <a:ext cx="4991100" cy="28755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E2EF4-E512-4BB2-88F4-A05480B03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29" y="489311"/>
            <a:ext cx="5029200" cy="28755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BB365A7-329C-4C9C-9656-3F31FA548909}"/>
              </a:ext>
            </a:extLst>
          </p:cNvPr>
          <p:cNvSpPr/>
          <p:nvPr/>
        </p:nvSpPr>
        <p:spPr>
          <a:xfrm>
            <a:off x="947960" y="6092210"/>
            <a:ext cx="3144253" cy="4010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1F8EC0-019D-428B-9F0A-C52F8AD38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142"/>
            <a:ext cx="6517189" cy="1152244"/>
          </a:xfrm>
          <a:prstGeom prst="rect">
            <a:avLst/>
          </a:prstGeom>
        </p:spPr>
      </p:pic>
      <p:sp>
        <p:nvSpPr>
          <p:cNvPr id="10" name="Star: 7 Points 9">
            <a:extLst>
              <a:ext uri="{FF2B5EF4-FFF2-40B4-BE49-F238E27FC236}">
                <a16:creationId xmlns:a16="http://schemas.microsoft.com/office/drawing/2014/main" id="{0598B314-9434-48A3-802D-194550DEEBB8}"/>
              </a:ext>
            </a:extLst>
          </p:cNvPr>
          <p:cNvSpPr/>
          <p:nvPr/>
        </p:nvSpPr>
        <p:spPr>
          <a:xfrm>
            <a:off x="8609597" y="4075232"/>
            <a:ext cx="3144253" cy="2418031"/>
          </a:xfrm>
          <a:prstGeom prst="star7">
            <a:avLst/>
          </a:prstGeom>
          <a:solidFill>
            <a:srgbClr val="00B0F0"/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B193B-7906-44E4-A3FC-3B5252199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844" y="3429000"/>
            <a:ext cx="313971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AF5F1A-70F7-46EC-816F-E6510BC1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6" y="240906"/>
            <a:ext cx="5430303" cy="29334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BBCB1-D48A-41A6-8E8E-FA5D5AC07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094" y="71039"/>
            <a:ext cx="3359187" cy="2838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A29A0-2D42-40A1-A889-C38B961C2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66" y="3002243"/>
            <a:ext cx="585267" cy="85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A6228-095A-462C-A07A-6A47D3F6D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3805677"/>
            <a:ext cx="3534042" cy="28287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B1AC27-95BF-41B7-B3CA-2C64A668EFC5}"/>
              </a:ext>
            </a:extLst>
          </p:cNvPr>
          <p:cNvSpPr/>
          <p:nvPr/>
        </p:nvSpPr>
        <p:spPr>
          <a:xfrm>
            <a:off x="261063" y="3619501"/>
            <a:ext cx="6127570" cy="28384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মাটির বৈশিষ্ট্য-                              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 মাটির বেশিরভাগই বালি।                        ২। মাটি শুকনা এবং হাতে ধরলে দানাময় লাগে।                                     ৩। এ মাটি পানি ধরে রাখতে পারে না।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B1524-DDB8-425A-A600-A8509573D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661" y="3134827"/>
            <a:ext cx="313971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362</Words>
  <Application>Microsoft Office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শুভেচ্ছা</vt:lpstr>
      <vt:lpstr>PowerPoint Presentation</vt:lpstr>
      <vt:lpstr>শিখনফল</vt:lpstr>
      <vt:lpstr>PowerPoint Presentation</vt:lpstr>
      <vt:lpstr>আমাদের 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মাটির রঙ, উপাদান / কণার আকার এবং অন্তর্ভুক্ত পদার্থের ওপর ভিত্তি করে মাটিকে তিন ভাগে ভাগ করা যায়- </vt:lpstr>
      <vt:lpstr>তোমাদের প্রাথমিক বিজ্ঞান বইয়ের (৩১-৩২) পৃষ্ঠা বের কর-</vt:lpstr>
      <vt:lpstr>শিক্ষকের পাঠ</vt:lpstr>
      <vt:lpstr>শিক্ষার্থীর পাঠ</vt:lpstr>
      <vt:lpstr>দলীয় কাজ</vt:lpstr>
      <vt:lpstr>জোড়ায় কাজ</vt:lpstr>
      <vt:lpstr>একক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DPE</dc:creator>
  <cp:lastModifiedBy>DPE</cp:lastModifiedBy>
  <cp:revision>128</cp:revision>
  <dcterms:created xsi:type="dcterms:W3CDTF">2021-05-26T13:52:23Z</dcterms:created>
  <dcterms:modified xsi:type="dcterms:W3CDTF">2021-06-05T07:11:46Z</dcterms:modified>
</cp:coreProperties>
</file>