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22"/>
  </p:notesMasterIdLst>
  <p:sldIdLst>
    <p:sldId id="256" r:id="rId2"/>
    <p:sldId id="257" r:id="rId3"/>
    <p:sldId id="258" r:id="rId4"/>
    <p:sldId id="261" r:id="rId5"/>
    <p:sldId id="262" r:id="rId6"/>
    <p:sldId id="274" r:id="rId7"/>
    <p:sldId id="275" r:id="rId8"/>
    <p:sldId id="276" r:id="rId9"/>
    <p:sldId id="277" r:id="rId10"/>
    <p:sldId id="278" r:id="rId11"/>
    <p:sldId id="279" r:id="rId12"/>
    <p:sldId id="280" r:id="rId13"/>
    <p:sldId id="281" r:id="rId14"/>
    <p:sldId id="282" r:id="rId15"/>
    <p:sldId id="283" r:id="rId16"/>
    <p:sldId id="284" r:id="rId17"/>
    <p:sldId id="285" r:id="rId18"/>
    <p:sldId id="268" r:id="rId19"/>
    <p:sldId id="270" r:id="rId20"/>
    <p:sldId id="271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 showScrollbar="0"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108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CA6BD8-ED53-4BEB-B4D7-06B4D3E12BED}" type="datetimeFigureOut">
              <a:rPr lang="en-US" smtClean="0"/>
              <a:pPr/>
              <a:t>6/5/2021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BEAACC-1638-4C9B-B282-53BCB5D4B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BEAACC-1638-4C9B-B282-53BCB5D4B74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5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eg"/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4953000"/>
            <a:ext cx="6400800" cy="1295400"/>
          </a:xfrm>
          <a:noFill/>
        </p:spPr>
        <p:txBody>
          <a:bodyPr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8800" b="1" cap="none" dirty="0" err="1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bn-BD" sz="8800" b="1" cap="none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স্বাগতম</a:t>
            </a:r>
            <a:endParaRPr lang="en-US" sz="8800" b="1" cap="none" dirty="0">
              <a:ln w="11430"/>
              <a:solidFill>
                <a:srgbClr val="FF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download ১.jpg"/>
          <p:cNvPicPr>
            <a:picLocks noChangeAspect="1"/>
          </p:cNvPicPr>
          <p:nvPr/>
        </p:nvPicPr>
        <p:blipFill>
          <a:blip r:embed="rId2"/>
          <a:srcRect t="7195"/>
          <a:stretch>
            <a:fillRect/>
          </a:stretch>
        </p:blipFill>
        <p:spPr>
          <a:xfrm>
            <a:off x="381000" y="457200"/>
            <a:ext cx="8486774" cy="39624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457200" y="990600"/>
            <a:ext cx="4724400" cy="1219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 algn="ctr"/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বাম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হাতের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উপর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ডান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হাত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রেখে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নাভির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নিচে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হাত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বাঁধা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BD" sz="36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447800" y="5638800"/>
            <a:ext cx="6629400" cy="762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 algn="ctr"/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ছানা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আউযুবিল্লাহ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বিসমিল্লাহ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নিচু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স্বরে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পড়া</a:t>
            </a:r>
            <a:endParaRPr lang="bn-BD" sz="36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9" name="Picture 8" descr="images ৬৬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2971800"/>
            <a:ext cx="4038600" cy="234705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1" name="Picture 10" descr="images Sejda.jpg"/>
          <p:cNvPicPr>
            <a:picLocks noChangeAspect="1"/>
          </p:cNvPicPr>
          <p:nvPr/>
        </p:nvPicPr>
        <p:blipFill>
          <a:blip r:embed="rId3"/>
          <a:srcRect l="4385" t="12308" r="5624" b="4616"/>
          <a:stretch>
            <a:fillRect/>
          </a:stretch>
        </p:blipFill>
        <p:spPr>
          <a:xfrm>
            <a:off x="5638800" y="223837"/>
            <a:ext cx="2895600" cy="244316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Picture 6" descr="download.jpg"/>
          <p:cNvPicPr>
            <a:picLocks noChangeAspect="1"/>
          </p:cNvPicPr>
          <p:nvPr/>
        </p:nvPicPr>
        <p:blipFill>
          <a:blip r:embed="rId4"/>
          <a:srcRect l="10526" t="17010" r="15789" b="17010"/>
          <a:stretch>
            <a:fillRect/>
          </a:stretch>
        </p:blipFill>
        <p:spPr>
          <a:xfrm>
            <a:off x="4648200" y="2971800"/>
            <a:ext cx="3886200" cy="23622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609600" y="2286000"/>
            <a:ext cx="8001000" cy="762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 algn="ctr"/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সূরা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ফাতিহা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অন্য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সূরা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অথবা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ছোট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তিন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আয়াত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পড়া</a:t>
            </a:r>
            <a:endParaRPr lang="bn-BD" sz="36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609600" y="5410200"/>
            <a:ext cx="8229600" cy="10668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 algn="ctr"/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সূরা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ফাতিহায়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ইমাম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যখন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ar-SA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ولا الضالين 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পড়বেন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তখন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তিনি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মুক্তাদিগণ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নিরবে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পড়বেন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ar-SA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امين</a:t>
            </a:r>
            <a:endParaRPr lang="bn-BD" sz="36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1" name="Picture 10" descr="images Sejda.jpg"/>
          <p:cNvPicPr>
            <a:picLocks noChangeAspect="1"/>
          </p:cNvPicPr>
          <p:nvPr/>
        </p:nvPicPr>
        <p:blipFill>
          <a:blip r:embed="rId2"/>
          <a:srcRect l="6801" t="10714" r="8183" b="7143"/>
          <a:stretch>
            <a:fillRect/>
          </a:stretch>
        </p:blipFill>
        <p:spPr>
          <a:xfrm>
            <a:off x="1600200" y="304800"/>
            <a:ext cx="2209800" cy="17526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7" name="Picture 6" descr="download২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90800" y="3200400"/>
            <a:ext cx="4267200" cy="2088204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0" name="Picture 9" descr="images (4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05400" y="304800"/>
            <a:ext cx="2590800" cy="17526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609600" y="2590800"/>
            <a:ext cx="8001000" cy="1524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 algn="ctr"/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তাকবীর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রুকুতে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যাবে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হাতের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আঙ্গুল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ফাঁকা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রাখবে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পিঠ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বিছিয়ে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দিবে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মাথা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উুঁচু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রাখবে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নিচু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রাখবে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bn-BD" sz="3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228600" y="5181600"/>
            <a:ext cx="4343400" cy="914400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 algn="ctr"/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রুকুতে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কমপক্ষে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তিন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বার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পড়বে</a:t>
            </a:r>
            <a:endParaRPr lang="bn-BD" sz="3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9" name="Picture 8" descr="images ৬৬.jpg"/>
          <p:cNvPicPr>
            <a:picLocks noChangeAspect="1"/>
          </p:cNvPicPr>
          <p:nvPr/>
        </p:nvPicPr>
        <p:blipFill>
          <a:blip r:embed="rId2"/>
          <a:srcRect b="12903"/>
          <a:stretch>
            <a:fillRect/>
          </a:stretch>
        </p:blipFill>
        <p:spPr>
          <a:xfrm>
            <a:off x="4724400" y="4267200"/>
            <a:ext cx="4218214" cy="2057400"/>
          </a:xfrm>
          <a:prstGeom prst="round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1" name="Picture 10" descr="images Sejda.jpg"/>
          <p:cNvPicPr>
            <a:picLocks noChangeAspect="1"/>
          </p:cNvPicPr>
          <p:nvPr/>
        </p:nvPicPr>
        <p:blipFill>
          <a:blip r:embed="rId3"/>
          <a:srcRect b="3571"/>
          <a:stretch>
            <a:fillRect/>
          </a:stretch>
        </p:blipFill>
        <p:spPr>
          <a:xfrm>
            <a:off x="1219200" y="304800"/>
            <a:ext cx="2971800" cy="20574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Picture 6" descr="download (3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00600" y="304800"/>
            <a:ext cx="3048000" cy="20574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ight Arrow 5"/>
          <p:cNvSpPr/>
          <p:nvPr/>
        </p:nvSpPr>
        <p:spPr>
          <a:xfrm>
            <a:off x="152400" y="533400"/>
            <a:ext cx="4876800" cy="838200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 algn="ctr"/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রুকু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ওঠার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ইমাম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বলবেন</a:t>
            </a:r>
            <a:endParaRPr lang="bn-BD" sz="3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Pentagon 7"/>
          <p:cNvSpPr/>
          <p:nvPr/>
        </p:nvSpPr>
        <p:spPr>
          <a:xfrm>
            <a:off x="685800" y="2057400"/>
            <a:ext cx="3505200" cy="685800"/>
          </a:xfrm>
          <a:prstGeom prst="homePlat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 algn="ctr"/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মুক্তাদীগণ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বলবেন</a:t>
            </a:r>
            <a:endParaRPr lang="bn-BD" sz="3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9" name="Picture 8" descr="images ৬৬.jpg"/>
          <p:cNvPicPr>
            <a:picLocks noChangeAspect="1"/>
          </p:cNvPicPr>
          <p:nvPr/>
        </p:nvPicPr>
        <p:blipFill>
          <a:blip r:embed="rId2"/>
          <a:srcRect l="5057" r="57856" b="51347"/>
          <a:stretch>
            <a:fillRect/>
          </a:stretch>
        </p:blipFill>
        <p:spPr>
          <a:xfrm>
            <a:off x="4724400" y="1828800"/>
            <a:ext cx="3810000" cy="10668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1" name="Picture 10" descr="images Sejda.jpg"/>
          <p:cNvPicPr>
            <a:picLocks noChangeAspect="1"/>
          </p:cNvPicPr>
          <p:nvPr/>
        </p:nvPicPr>
        <p:blipFill>
          <a:blip r:embed="rId2"/>
          <a:srcRect l="44681" r="7201" b="50000"/>
          <a:stretch>
            <a:fillRect/>
          </a:stretch>
        </p:blipFill>
        <p:spPr>
          <a:xfrm>
            <a:off x="5181600" y="304800"/>
            <a:ext cx="3733800" cy="10668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7" name="Picture 6" descr="images (6).jpg"/>
          <p:cNvPicPr>
            <a:picLocks noChangeAspect="1"/>
          </p:cNvPicPr>
          <p:nvPr/>
        </p:nvPicPr>
        <p:blipFill>
          <a:blip r:embed="rId3"/>
          <a:srcRect b="7895"/>
          <a:stretch>
            <a:fillRect/>
          </a:stretch>
        </p:blipFill>
        <p:spPr>
          <a:xfrm>
            <a:off x="5486400" y="3124200"/>
            <a:ext cx="2743200" cy="1987526"/>
          </a:xfrm>
          <a:prstGeom prst="round2Diag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0" name="Pentagon 9"/>
          <p:cNvSpPr/>
          <p:nvPr/>
        </p:nvSpPr>
        <p:spPr>
          <a:xfrm>
            <a:off x="381000" y="3276600"/>
            <a:ext cx="4724400" cy="1524000"/>
          </a:xfrm>
          <a:prstGeom prst="homePlat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 algn="ctr"/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রুকু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হতে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সোজা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হয়ে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দাঁড়িয়ে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‘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আল্লাহু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আকবার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’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সাজদা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করবে</a:t>
            </a:r>
            <a:endParaRPr lang="en-US" sz="3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2" name="Picture 11" descr="download.png"/>
          <p:cNvPicPr>
            <a:picLocks noChangeAspect="1"/>
          </p:cNvPicPr>
          <p:nvPr/>
        </p:nvPicPr>
        <p:blipFill>
          <a:blip r:embed="rId4"/>
          <a:srcRect b="14286"/>
          <a:stretch>
            <a:fillRect/>
          </a:stretch>
        </p:blipFill>
        <p:spPr>
          <a:xfrm>
            <a:off x="5486400" y="5257800"/>
            <a:ext cx="2857500" cy="13716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3" name="Pentagon 12"/>
          <p:cNvSpPr/>
          <p:nvPr/>
        </p:nvSpPr>
        <p:spPr>
          <a:xfrm>
            <a:off x="762000" y="5715000"/>
            <a:ext cx="4419600" cy="685800"/>
          </a:xfrm>
          <a:prstGeom prst="homePlat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 algn="ctr"/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সাজদায়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কমপক্ষে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৩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বার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পড়বে</a:t>
            </a:r>
            <a:endParaRPr lang="bn-BD" sz="3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0" grpId="0" animBg="1"/>
      <p:bldP spid="1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ight Arrow 5"/>
          <p:cNvSpPr/>
          <p:nvPr/>
        </p:nvSpPr>
        <p:spPr>
          <a:xfrm>
            <a:off x="152400" y="838200"/>
            <a:ext cx="4876800" cy="990600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 algn="ctr"/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সাজদা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হতে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উঠে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সোজা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হয়ে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দাঁড়াবে</a:t>
            </a:r>
            <a:endParaRPr lang="bn-BD" sz="3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81000" y="2438400"/>
            <a:ext cx="8305800" cy="6858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 algn="ctr"/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সাজদা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হতে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ওঠার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বসবে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মাটির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উপর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ভর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দেবে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bn-BD" sz="3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1" name="Picture 10" descr="images Sejda.jpg"/>
          <p:cNvPicPr>
            <a:picLocks noChangeAspect="1"/>
          </p:cNvPicPr>
          <p:nvPr/>
        </p:nvPicPr>
        <p:blipFill>
          <a:blip r:embed="rId2"/>
          <a:srcRect r="39210"/>
          <a:stretch>
            <a:fillRect/>
          </a:stretch>
        </p:blipFill>
        <p:spPr>
          <a:xfrm>
            <a:off x="5105400" y="228600"/>
            <a:ext cx="3577294" cy="190499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Picture 6" descr="images (6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0" y="3352800"/>
            <a:ext cx="2880046" cy="1981200"/>
          </a:xfrm>
          <a:prstGeom prst="round2Diag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0" name="Pentagon 9"/>
          <p:cNvSpPr/>
          <p:nvPr/>
        </p:nvSpPr>
        <p:spPr>
          <a:xfrm>
            <a:off x="304800" y="3505200"/>
            <a:ext cx="4724400" cy="1600200"/>
          </a:xfrm>
          <a:prstGeom prst="homePlat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 algn="ctr"/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২য়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রাকাতে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২য়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সাজদা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মাথা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উঠানোর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বিছিয়ে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তার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উপর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বসবে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381000" y="5562600"/>
            <a:ext cx="8305800" cy="10668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 algn="ctr"/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ডান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পায়ের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আঙ্গুলসমূহ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কেবলামুখী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খাড়া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রাখবে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উভয়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হাত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রানের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উপর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রাখবে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আঙ্গুলসমূহ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বিছিয়ে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রাখবে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bn-BD" sz="3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0" grpId="0" animBg="1"/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ight Arrow 5"/>
          <p:cNvSpPr/>
          <p:nvPr/>
        </p:nvSpPr>
        <p:spPr>
          <a:xfrm>
            <a:off x="457200" y="762000"/>
            <a:ext cx="4343400" cy="990600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 algn="ctr"/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অতঃপর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তাশাহুদ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পড়বে</a:t>
            </a:r>
            <a:endParaRPr lang="bn-BD" sz="3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81000" y="2438400"/>
            <a:ext cx="8305800" cy="990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 algn="ctr"/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চার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রাকাত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বিশিষ্ট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ফরজ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নামাজের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শেষের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দু‘রাকাতে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কেবল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সূরা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ফাতিহা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পড়বে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bn-BD" sz="3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1" name="Picture 10" descr="images Sejd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05400" y="228600"/>
            <a:ext cx="3473457" cy="216479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Picture 6" descr="images (6).jpg"/>
          <p:cNvPicPr>
            <a:picLocks noChangeAspect="1"/>
          </p:cNvPicPr>
          <p:nvPr/>
        </p:nvPicPr>
        <p:blipFill>
          <a:blip r:embed="rId3"/>
          <a:srcRect t="18181"/>
          <a:stretch>
            <a:fillRect/>
          </a:stretch>
        </p:blipFill>
        <p:spPr>
          <a:xfrm>
            <a:off x="4724399" y="3657600"/>
            <a:ext cx="4191001" cy="1676399"/>
          </a:xfrm>
          <a:prstGeom prst="round2Diag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0" name="Pentagon 9"/>
          <p:cNvSpPr/>
          <p:nvPr/>
        </p:nvSpPr>
        <p:spPr>
          <a:xfrm>
            <a:off x="304800" y="3505200"/>
            <a:ext cx="4724400" cy="1905000"/>
          </a:xfrm>
          <a:prstGeom prst="homePlat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 algn="ctr"/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নামাজের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শেষ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রাকাতে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প্রথম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বৈঠকের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ন্যায়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বসে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তাশাহুদ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রাসূল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(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সা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.)-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উপর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দরুদ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দোয়া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পড়বে</a:t>
            </a:r>
            <a:endParaRPr lang="en-US" sz="3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533400" y="5867400"/>
            <a:ext cx="8305800" cy="609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 algn="ctr"/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এমন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দোয়া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পড়তে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যা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মানুষের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কথার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সামঞ্জস্যপূর্ণ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bn-BD" sz="3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0" grpId="0" animBg="1"/>
      <p:bldP spid="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entagon 5"/>
          <p:cNvSpPr/>
          <p:nvPr/>
        </p:nvSpPr>
        <p:spPr>
          <a:xfrm>
            <a:off x="457200" y="304800"/>
            <a:ext cx="4343400" cy="1905000"/>
          </a:xfrm>
          <a:prstGeom prst="homePlat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 algn="ctr"/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অতঃপর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ডানে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বামে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‘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আসসালামু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আলাইকুম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ওয়া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রাহমাতুল্লাহ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’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নামাজ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শেষ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করবে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bn-BD" sz="3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1" name="Picture 10" descr="images Sejd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78367" y="228600"/>
            <a:ext cx="2927522" cy="216479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Picture 6" descr="images (6).jpg"/>
          <p:cNvPicPr>
            <a:picLocks noChangeAspect="1"/>
          </p:cNvPicPr>
          <p:nvPr/>
        </p:nvPicPr>
        <p:blipFill>
          <a:blip r:embed="rId3"/>
          <a:srcRect t="4545" b="9090"/>
          <a:stretch>
            <a:fillRect/>
          </a:stretch>
        </p:blipFill>
        <p:spPr>
          <a:xfrm>
            <a:off x="533400" y="2590800"/>
            <a:ext cx="3305389" cy="2286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0" name="Flowchart: Card 9"/>
          <p:cNvSpPr/>
          <p:nvPr/>
        </p:nvSpPr>
        <p:spPr>
          <a:xfrm>
            <a:off x="4038600" y="3429000"/>
            <a:ext cx="4724400" cy="1600200"/>
          </a:xfrm>
          <a:prstGeom prst="flowChartPunchedCar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 algn="ctr"/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ইমাম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ফজর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মাগরিব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এশার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প্রথম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দু‘রাকাতে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উচ্চস্বরে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কিরাত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পড়বে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381000" y="5257800"/>
            <a:ext cx="8382000" cy="10668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 algn="ctr"/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একাকী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নামাজ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আদায়কারী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জোরে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আস্তে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কিরাত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পড়তে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514350" indent="-514350" algn="ctr"/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ইমামের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পিছনে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মুক্তাদী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কিরাত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পড়বে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bn-BD" sz="3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  <p:bldP spid="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lowchart: Display 5"/>
          <p:cNvSpPr/>
          <p:nvPr/>
        </p:nvSpPr>
        <p:spPr>
          <a:xfrm>
            <a:off x="4572000" y="914400"/>
            <a:ext cx="4267200" cy="2057400"/>
          </a:xfrm>
          <a:prstGeom prst="flowChartDisplay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 algn="ctr"/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বিতর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নামাজ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তিন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রাকাতের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সালাম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বিচ্ছিন্ন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করবে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bn-BD" sz="3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1" name="Picture 10" descr="images Sejda.jpg"/>
          <p:cNvPicPr>
            <a:picLocks noChangeAspect="1"/>
          </p:cNvPicPr>
          <p:nvPr/>
        </p:nvPicPr>
        <p:blipFill>
          <a:blip r:embed="rId2"/>
          <a:srcRect t="7217" r="15406" b="55599"/>
          <a:stretch>
            <a:fillRect/>
          </a:stretch>
        </p:blipFill>
        <p:spPr>
          <a:xfrm>
            <a:off x="152400" y="1219200"/>
            <a:ext cx="4419600" cy="1143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Picture 6" descr="images (6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2819400"/>
            <a:ext cx="3732454" cy="250646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0" name="Flowchart: Card 9"/>
          <p:cNvSpPr/>
          <p:nvPr/>
        </p:nvSpPr>
        <p:spPr>
          <a:xfrm>
            <a:off x="4267200" y="3810000"/>
            <a:ext cx="4495800" cy="1066800"/>
          </a:xfrm>
          <a:prstGeom prst="flowChartPunchedCar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 algn="ctr"/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সারা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বছর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বিতরের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তৃতীয়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রাকাতে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রুকুর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পূর্বে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দোয়া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কুনুত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পড়বে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1295400" y="5715000"/>
            <a:ext cx="7086600" cy="609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 algn="ctr"/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বিতর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ব্যতীত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অন্য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কোনো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নামাজে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দোয়া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কুনুত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নেই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bn-BD" sz="3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  <p:bldP spid="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657600" y="228600"/>
            <a:ext cx="2590800" cy="646331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3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4876800"/>
            <a:ext cx="7696200" cy="646331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ইমাম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নামাজে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জোরে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কিরাত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পড়বেন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?</a:t>
            </a:r>
            <a:endParaRPr lang="bn-BD" sz="32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990600"/>
            <a:ext cx="8534400" cy="1200329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তাকবীরে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তাহরিমায়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‘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আল্লাহু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আকবার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’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স্থলে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অন্য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বাক্য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বলা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?</a:t>
            </a:r>
            <a:endParaRPr lang="bn-BD" sz="60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" y="2438400"/>
            <a:ext cx="8610600" cy="2308324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ইমাম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আবু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হানিফা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মুহাম্মদ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(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রা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.)-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আল্লাহু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আজাল্লু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আ’জামু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অথবা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রাহমানু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আকবারু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।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ইমাম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আবু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ইউসুফ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(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রা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.)-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আল্লাহু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আকবার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/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আল্লাহুল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আকবার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/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আল্লাহুল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কাবির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ব্যতীত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অন্য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কিছু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বলা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বৈধ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bn-BD" sz="60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47800" y="5638800"/>
            <a:ext cx="5943600" cy="646331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ফজর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মাগরিব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এশার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প্রথম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দু‘রাকাতে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bn-BD" sz="3200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5800" y="5410200"/>
            <a:ext cx="8001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নামাজ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আদায়ের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পূর্ণাঙ্গ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নিয়ম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images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0" y="457200"/>
            <a:ext cx="5871033" cy="4599747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TextBox 2"/>
          <p:cNvSpPr txBox="1"/>
          <p:nvPr/>
        </p:nvSpPr>
        <p:spPr>
          <a:xfrm>
            <a:off x="3124200" y="4038600"/>
            <a:ext cx="3200400" cy="101566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60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4600" y="152400"/>
            <a:ext cx="4953000" cy="1143000"/>
          </a:xfrm>
          <a:noFill/>
        </p:spPr>
        <p:txBody>
          <a:bodyPr>
            <a:noAutofit/>
          </a:bodyPr>
          <a:lstStyle/>
          <a:p>
            <a:pPr algn="ctr"/>
            <a:r>
              <a:rPr lang="bn-BD" sz="7200" dirty="0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2667000"/>
            <a:ext cx="4267200" cy="4191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6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মো</a:t>
            </a:r>
            <a:r>
              <a:rPr lang="en-US" sz="6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. </a:t>
            </a:r>
            <a:r>
              <a:rPr lang="en-US" sz="6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জাফর</a:t>
            </a:r>
            <a:r>
              <a:rPr lang="en-US" sz="6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আলী</a:t>
            </a:r>
            <a:endParaRPr lang="bn-BD" sz="36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আরবি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প্রভাষক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</a:t>
            </a:r>
          </a:p>
          <a:p>
            <a:pPr algn="ctr">
              <a:buNone/>
            </a:pP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রামপুর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আদর্শ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আলিম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মাদরাসা</a:t>
            </a:r>
            <a:endParaRPr lang="en-US" sz="3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চাঁদপুর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সদর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চাঁদপুর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>
              <a:buNone/>
            </a:pPr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মোবাইল নং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০১৮১৪২৪১১৬২</a:t>
            </a:r>
          </a:p>
          <a:p>
            <a:pPr algn="ctr">
              <a:buNone/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E-mail:mmzafar62@gmail.com </a:t>
            </a:r>
            <a:endParaRPr lang="en-US" sz="2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19600" y="3505200"/>
            <a:ext cx="4419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শ্রে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ণি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: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দাখিল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দশম</a:t>
            </a:r>
            <a:endParaRPr lang="en-US" sz="320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: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আকাইদ ওয়াল ফিকহ</a:t>
            </a:r>
          </a:p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: ২য়-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পরিচ্ছেদ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: ২য়</a:t>
            </a:r>
          </a:p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তারিখ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: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শনি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বার, 0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5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জুন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202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১</a:t>
            </a:r>
          </a:p>
        </p:txBody>
      </p:sp>
      <p:cxnSp>
        <p:nvCxnSpPr>
          <p:cNvPr id="8" name="Straight Connector 7"/>
          <p:cNvCxnSpPr/>
          <p:nvPr/>
        </p:nvCxnSpPr>
        <p:spPr>
          <a:xfrm rot="5400000">
            <a:off x="3467100" y="4000500"/>
            <a:ext cx="24384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3202860" y="3859164"/>
            <a:ext cx="2590800" cy="54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3062748" y="4023852"/>
            <a:ext cx="2438400" cy="294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 descr="IMG_20200831_095755.png"/>
          <p:cNvPicPr>
            <a:picLocks noChangeAspect="1"/>
          </p:cNvPicPr>
          <p:nvPr/>
        </p:nvPicPr>
        <p:blipFill>
          <a:blip r:embed="rId3"/>
          <a:srcRect l="19178" r="26027" b="13593"/>
          <a:stretch>
            <a:fillRect/>
          </a:stretch>
        </p:blipFill>
        <p:spPr>
          <a:xfrm>
            <a:off x="457199" y="762000"/>
            <a:ext cx="1667099" cy="17526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5" name="Picture 14" descr="22-10-02-images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77000" y="228601"/>
            <a:ext cx="2438400" cy="3276600"/>
          </a:xfrm>
          <a:prstGeom prst="rect">
            <a:avLst/>
          </a:prstGeom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6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0" y="4724400"/>
            <a:ext cx="7924800" cy="1862048"/>
          </a:xfrm>
          <a:prstGeom prst="rect">
            <a:avLst/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bn-BD" sz="11500" dirty="0" smtClean="0">
                <a:latin typeface="NikoshBAN" pitchFamily="2" charset="0"/>
                <a:cs typeface="NikoshBAN" pitchFamily="2" charset="0"/>
              </a:rPr>
              <a:t>সকলকে ধন্যবাদ</a:t>
            </a:r>
            <a:endParaRPr lang="en-US" sz="115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images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228600"/>
            <a:ext cx="7696200" cy="4289366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4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ownloads\namaj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76800" y="1447800"/>
            <a:ext cx="4114800" cy="4301837"/>
          </a:xfrm>
          <a:prstGeom prst="rect">
            <a:avLst/>
          </a:prstGeom>
          <a:noFill/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752600" y="152400"/>
            <a:ext cx="6248400" cy="7620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নিচের ছবিগু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লো</a:t>
            </a:r>
            <a:r>
              <a:rPr kumimoji="0" lang="bn-BD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লক্ষ্য কর-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ea typeface="+mj-ea"/>
              <a:cs typeface="NikoshBAN" pitchFamily="2" charset="0"/>
            </a:endParaRPr>
          </a:p>
        </p:txBody>
      </p:sp>
      <p:pic>
        <p:nvPicPr>
          <p:cNvPr id="7" name="Picture 6" descr="images ৪৪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799" y="1447800"/>
            <a:ext cx="4191001" cy="4267200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2362200" y="5791200"/>
            <a:ext cx="4724400" cy="8382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err="1" smtClean="0">
                <a:latin typeface="NikoshBAN" pitchFamily="2" charset="0"/>
                <a:ea typeface="+mj-ea"/>
                <a:cs typeface="NikoshBAN" pitchFamily="2" charset="0"/>
              </a:rPr>
              <a:t>সালাত</a:t>
            </a:r>
            <a:r>
              <a:rPr lang="en-US" sz="4400" dirty="0" smtClean="0"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ea typeface="+mj-ea"/>
                <a:cs typeface="NikoshBAN" pitchFamily="2" charset="0"/>
              </a:rPr>
              <a:t>আদায়</a:t>
            </a:r>
            <a:r>
              <a:rPr lang="en-US" sz="4400" dirty="0" smtClean="0"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ea typeface="+mj-ea"/>
                <a:cs typeface="NikoshBAN" pitchFamily="2" charset="0"/>
              </a:rPr>
              <a:t>করছেন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ea typeface="+mj-ea"/>
              <a:cs typeface="NikoshBAN" pitchFamily="2" charset="0"/>
            </a:endParaRPr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9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76200"/>
            <a:ext cx="4724400" cy="990600"/>
          </a:xfrm>
          <a:blipFill>
            <a:blip r:embed="rId2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pPr algn="ctr"/>
            <a:r>
              <a:rPr lang="bn-BD" sz="73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আজকের পাঠ </a:t>
            </a:r>
            <a:endParaRPr lang="en-US" sz="7300" b="1" dirty="0">
              <a:solidFill>
                <a:srgbClr val="FF0000"/>
              </a:solidFill>
            </a:endParaRPr>
          </a:p>
        </p:txBody>
      </p:sp>
      <p:pic>
        <p:nvPicPr>
          <p:cNvPr id="6" name="Picture 5" descr="images1.jpg"/>
          <p:cNvPicPr>
            <a:picLocks noChangeAspect="1"/>
          </p:cNvPicPr>
          <p:nvPr/>
        </p:nvPicPr>
        <p:blipFill>
          <a:blip r:embed="rId3">
            <a:lum contrast="10000"/>
          </a:blip>
          <a:srcRect t="11290" b="14516"/>
          <a:stretch>
            <a:fillRect/>
          </a:stretch>
        </p:blipFill>
        <p:spPr>
          <a:xfrm>
            <a:off x="2971800" y="3733800"/>
            <a:ext cx="5818350" cy="284734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Picture 3" descr="images (17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1000" y="1204545"/>
            <a:ext cx="4648200" cy="241348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0" y="762000"/>
            <a:ext cx="2133600" cy="688848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</p:spPr>
        <p:txBody>
          <a:bodyPr>
            <a:normAutofit fontScale="90000"/>
          </a:bodyPr>
          <a:lstStyle/>
          <a:p>
            <a:pPr marL="742950" indent="-742950" algn="ctr"/>
            <a:r>
              <a:rPr lang="bn-BD" dirty="0" smtClean="0">
                <a:latin typeface="NikoshBAN" pitchFamily="2" charset="0"/>
                <a:cs typeface="NikoshBAN" pitchFamily="2" charset="0"/>
              </a:rPr>
              <a:t>শিখনফল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2362200"/>
            <a:ext cx="8458200" cy="3170099"/>
          </a:xfrm>
          <a:prstGeom prst="flowChartPreparation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marL="514350" indent="-514350"/>
            <a:r>
              <a:rPr lang="bn-BD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এ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ই </a:t>
            </a:r>
            <a:r>
              <a:rPr lang="bn-BD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পাঠ শেষে </a:t>
            </a:r>
            <a:r>
              <a:rPr lang="bn-BD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শিক্ষার্থীরা-</a:t>
            </a:r>
            <a:endParaRPr lang="en-US" sz="40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bn-BD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নামাজের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ফরজসমূহ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bn-BD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নামাজ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আদায়ের</a:t>
            </a:r>
            <a:r>
              <a:rPr lang="bn-BD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নিয়ম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bn-BD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381000" y="1066800"/>
            <a:ext cx="4038600" cy="838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 algn="ctr"/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১.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তাকবীরে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তাহরিমা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বলা</a:t>
            </a:r>
            <a:endParaRPr lang="bn-BD" sz="36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28600" y="4191000"/>
            <a:ext cx="4419600" cy="838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 algn="ctr"/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২.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দাঁড়িয়ে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নামাজ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আদায়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করা</a:t>
            </a:r>
            <a:endParaRPr lang="bn-BD" sz="36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Down Arrow 9"/>
          <p:cNvSpPr/>
          <p:nvPr/>
        </p:nvSpPr>
        <p:spPr>
          <a:xfrm>
            <a:off x="1828800" y="152400"/>
            <a:ext cx="6781800" cy="762000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নামাজের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ফরজ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৬ </a:t>
            </a:r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টি</a:t>
            </a:r>
            <a:endParaRPr lang="en-US" sz="32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2" name="Picture 11" descr="download ৭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05400" y="1295400"/>
            <a:ext cx="3564768" cy="2590800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13" name="Picture 12" descr="download ৪৪৪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2999" y="4419600"/>
            <a:ext cx="3886201" cy="22860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457200" y="457200"/>
            <a:ext cx="4038600" cy="838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 algn="ctr"/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৩.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কিরাত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পড়া</a:t>
            </a:r>
            <a:endParaRPr lang="bn-BD" sz="36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57200" y="3505200"/>
            <a:ext cx="4038600" cy="838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 algn="ctr"/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৪.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রুকু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করা</a:t>
            </a:r>
            <a:endParaRPr lang="bn-BD" sz="36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2" name="Picture 11" descr="images ৩১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8200" y="1143000"/>
            <a:ext cx="4184026" cy="2362199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3" name="Picture 12" descr="images ৪৪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8200" y="4038600"/>
            <a:ext cx="4191000" cy="2586089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457200" y="457200"/>
            <a:ext cx="4038600" cy="838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 algn="ctr"/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৫.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সাজদা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করা</a:t>
            </a:r>
            <a:endParaRPr lang="bn-BD" sz="36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57200" y="3200400"/>
            <a:ext cx="5791200" cy="838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 algn="ctr"/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৬.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শেষ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বৈঠকে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তাশাহুদ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পরিমাণ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বসা</a:t>
            </a:r>
            <a:endParaRPr lang="bn-BD" sz="36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9" name="Picture 8" descr="images ৬৬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39355" y="4191000"/>
            <a:ext cx="4520259" cy="23622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1" name="Picture 10" descr="images Sejd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05400" y="990600"/>
            <a:ext cx="3581400" cy="21336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2286000" y="152400"/>
            <a:ext cx="4038600" cy="6858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 algn="ctr"/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নামাজ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আদায়ের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নিয়ম</a:t>
            </a:r>
            <a:endParaRPr lang="bn-BD" sz="36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04800" y="3733800"/>
            <a:ext cx="8610600" cy="1371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 algn="ctr"/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কেউ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তাকবীরে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তাহরিমায়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আল্লাহু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আকবার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স্থলে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আল্লাহু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আজাল্লু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আ’জামু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অথবা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আর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রাহমানু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আকবারু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তবে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ইমাম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আবু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হানিফা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মুহাম্মদ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(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রা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.)-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মতে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বৈধ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bn-BD" sz="3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Pentagon 6"/>
          <p:cNvSpPr/>
          <p:nvPr/>
        </p:nvSpPr>
        <p:spPr>
          <a:xfrm>
            <a:off x="228600" y="1371600"/>
            <a:ext cx="4876800" cy="1600200"/>
          </a:xfrm>
          <a:prstGeom prst="homePlat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 algn="ctr"/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আল্লাহু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আকবার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উভয়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হাতের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বৃদ্ধাঙ্গুলী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কানের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লতি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পর্যন্ত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উঠানো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bn-BD" sz="36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" name="Picture 9" descr="download ৭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7800" y="990600"/>
            <a:ext cx="3548856" cy="2590800"/>
          </a:xfrm>
          <a:prstGeom prst="round2Diag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2" name="Rounded Rectangle 11"/>
          <p:cNvSpPr/>
          <p:nvPr/>
        </p:nvSpPr>
        <p:spPr>
          <a:xfrm>
            <a:off x="304800" y="5257800"/>
            <a:ext cx="8610600" cy="1219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 algn="ctr"/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ইমাম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আবু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ইউসুফ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(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রা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.)-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মতে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আল্লাহু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আকবার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/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আল্লাহুল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আকবার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/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আল্লাহুল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কাবির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ব্যতীত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অন্য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কিছু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বলা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বৈধ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নয়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bn-BD" sz="3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7" grpId="0" animBg="1"/>
      <p:bldP spid="12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1146</TotalTime>
  <Words>536</Words>
  <Application>Microsoft Office PowerPoint</Application>
  <PresentationFormat>On-screen Show (4:3)</PresentationFormat>
  <Paragraphs>65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Equity</vt:lpstr>
      <vt:lpstr>সবাইকে স্বাগতম</vt:lpstr>
      <vt:lpstr>পরিচিতি</vt:lpstr>
      <vt:lpstr>Slide 3</vt:lpstr>
      <vt:lpstr>আজকের পাঠ </vt:lpstr>
      <vt:lpstr>শিখনফল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আজকের ক্লাশে স্বাগতম</dc:title>
  <dc:creator>user</dc:creator>
  <cp:lastModifiedBy>wdrruyeu43ip</cp:lastModifiedBy>
  <cp:revision>100</cp:revision>
  <dcterms:created xsi:type="dcterms:W3CDTF">2006-08-16T00:00:00Z</dcterms:created>
  <dcterms:modified xsi:type="dcterms:W3CDTF">2021-06-05T09:47:17Z</dcterms:modified>
</cp:coreProperties>
</file>