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3"/>
  </p:notesMasterIdLst>
  <p:sldIdLst>
    <p:sldId id="256" r:id="rId2"/>
    <p:sldId id="267" r:id="rId3"/>
    <p:sldId id="258" r:id="rId4"/>
    <p:sldId id="270" r:id="rId5"/>
    <p:sldId id="259" r:id="rId6"/>
    <p:sldId id="269" r:id="rId7"/>
    <p:sldId id="260" r:id="rId8"/>
    <p:sldId id="261" r:id="rId9"/>
    <p:sldId id="279" r:id="rId10"/>
    <p:sldId id="262" r:id="rId11"/>
    <p:sldId id="280" r:id="rId12"/>
    <p:sldId id="264" r:id="rId13"/>
    <p:sldId id="281" r:id="rId14"/>
    <p:sldId id="265" r:id="rId15"/>
    <p:sldId id="272" r:id="rId16"/>
    <p:sldId id="273" r:id="rId17"/>
    <p:sldId id="275" r:id="rId18"/>
    <p:sldId id="276" r:id="rId19"/>
    <p:sldId id="277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1219" autoAdjust="0"/>
  </p:normalViewPr>
  <p:slideViewPr>
    <p:cSldViewPr>
      <p:cViewPr varScale="1">
        <p:scale>
          <a:sx n="84" d="100"/>
          <a:sy n="84" d="100"/>
        </p:scale>
        <p:origin x="11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3FA061-729D-4C72-A440-DBC878F0D64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397AB2-20BF-49DA-8332-10C467A3B183}">
      <dgm:prSet phldrT="[Text]"/>
      <dgm:spPr>
        <a:solidFill>
          <a:srgbClr val="7030A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জাবেদার গুরুত্ব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D718FA9-8878-4F3E-A2D6-F2F5D7C30503}" type="parTrans" cxnId="{4EE57C1E-782F-409A-8806-80F52C8EE72C}">
      <dgm:prSet/>
      <dgm:spPr/>
      <dgm:t>
        <a:bodyPr/>
        <a:lstStyle/>
        <a:p>
          <a:endParaRPr lang="en-US"/>
        </a:p>
      </dgm:t>
    </dgm:pt>
    <dgm:pt modelId="{5548DE7D-4A0A-4EDF-ACD1-E7B84C5270BA}" type="sibTrans" cxnId="{4EE57C1E-782F-409A-8806-80F52C8EE72C}">
      <dgm:prSet/>
      <dgm:spPr/>
      <dgm:t>
        <a:bodyPr/>
        <a:lstStyle/>
        <a:p>
          <a:endParaRPr lang="en-US"/>
        </a:p>
      </dgm:t>
    </dgm:pt>
    <dgm:pt modelId="{9B34F613-196D-41CD-A950-9D5561502678}">
      <dgm:prSet phldrT="[Text]" custT="1"/>
      <dgm:spPr>
        <a:solidFill>
          <a:srgbClr val="0070C0"/>
        </a:solidFill>
      </dgm:spPr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লেনদেন লিপিবদ্ধকরণ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53AA6E9C-9744-4624-AD40-FA24160D4A91}" type="parTrans" cxnId="{D9B2BF71-DCD7-49F9-A70F-0E66F0C2E7DF}">
      <dgm:prSet/>
      <dgm:spPr/>
      <dgm:t>
        <a:bodyPr/>
        <a:lstStyle/>
        <a:p>
          <a:endParaRPr lang="en-US"/>
        </a:p>
      </dgm:t>
    </dgm:pt>
    <dgm:pt modelId="{85400608-C12D-4F3E-A0F7-5A2E2D803570}" type="sibTrans" cxnId="{D9B2BF71-DCD7-49F9-A70F-0E66F0C2E7DF}">
      <dgm:prSet/>
      <dgm:spPr/>
      <dgm:t>
        <a:bodyPr/>
        <a:lstStyle/>
        <a:p>
          <a:endParaRPr lang="en-US"/>
        </a:p>
      </dgm:t>
    </dgm:pt>
    <dgm:pt modelId="{B2E69DE2-4147-4915-94E6-057C683AF65C}">
      <dgm:prSet phldrT="[Text]" custT="1"/>
      <dgm:spPr>
        <a:solidFill>
          <a:srgbClr val="002060"/>
        </a:solidFill>
      </dgm:spPr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লেনদেনের মোট সংখ্যা  ও পরিমাণ জানা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D06B42D5-B3FD-4764-B3C7-172A7085E33F}" type="parTrans" cxnId="{654CB2F5-A7A3-47C8-B45F-FF403D5CBFC1}">
      <dgm:prSet/>
      <dgm:spPr/>
      <dgm:t>
        <a:bodyPr/>
        <a:lstStyle/>
        <a:p>
          <a:endParaRPr lang="en-US"/>
        </a:p>
      </dgm:t>
    </dgm:pt>
    <dgm:pt modelId="{EFC9B481-66C1-41A9-BB61-CDA098A0BC81}" type="sibTrans" cxnId="{654CB2F5-A7A3-47C8-B45F-FF403D5CBFC1}">
      <dgm:prSet/>
      <dgm:spPr/>
      <dgm:t>
        <a:bodyPr/>
        <a:lstStyle/>
        <a:p>
          <a:endParaRPr lang="en-US"/>
        </a:p>
      </dgm:t>
    </dgm:pt>
    <dgm:pt modelId="{4AC0AC38-137F-4CEC-8102-70F1A50C45C6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দ্বৈত স্বত্বার প্রয়োগ নিশ্চিত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23AC5DA-7685-4907-ADD9-3617917A9C18}" type="parTrans" cxnId="{5A1165F1-E7F5-4AA3-A63E-1AA38384DB70}">
      <dgm:prSet/>
      <dgm:spPr/>
      <dgm:t>
        <a:bodyPr/>
        <a:lstStyle/>
        <a:p>
          <a:endParaRPr lang="en-US"/>
        </a:p>
      </dgm:t>
    </dgm:pt>
    <dgm:pt modelId="{CD0F86C0-AE08-4F87-BB55-DE3602D9FF8A}" type="sibTrans" cxnId="{5A1165F1-E7F5-4AA3-A63E-1AA38384DB70}">
      <dgm:prSet/>
      <dgm:spPr/>
      <dgm:t>
        <a:bodyPr/>
        <a:lstStyle/>
        <a:p>
          <a:endParaRPr lang="en-US"/>
        </a:p>
      </dgm:t>
    </dgm:pt>
    <dgm:pt modelId="{E72A44B9-F6EF-4F0B-9081-7B1AA68CB784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পাকা বহির সহায়ক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B890437-981E-4C72-B8F0-D9C364027514}" type="parTrans" cxnId="{81F0231F-0A2D-42A6-8CB6-0B6F752F8C0E}">
      <dgm:prSet/>
      <dgm:spPr/>
      <dgm:t>
        <a:bodyPr/>
        <a:lstStyle/>
        <a:p>
          <a:endParaRPr lang="en-US"/>
        </a:p>
      </dgm:t>
    </dgm:pt>
    <dgm:pt modelId="{B7255408-0880-4AA9-A271-C3DFE6EFDB65}" type="sibTrans" cxnId="{81F0231F-0A2D-42A6-8CB6-0B6F752F8C0E}">
      <dgm:prSet/>
      <dgm:spPr/>
      <dgm:t>
        <a:bodyPr/>
        <a:lstStyle/>
        <a:p>
          <a:endParaRPr lang="en-US"/>
        </a:p>
      </dgm:t>
    </dgm:pt>
    <dgm:pt modelId="{DD3A2B86-6106-47F1-8634-AE5B337E290E}">
      <dgm:prSet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লেনদেনের ব্যাখ্যা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DA37049D-F87F-4406-A8A5-7C7220D1822F}" type="parTrans" cxnId="{178D5138-B639-4B55-986A-74D703F6C1AE}">
      <dgm:prSet/>
      <dgm:spPr/>
      <dgm:t>
        <a:bodyPr/>
        <a:lstStyle/>
        <a:p>
          <a:endParaRPr lang="en-US"/>
        </a:p>
      </dgm:t>
    </dgm:pt>
    <dgm:pt modelId="{9E3F820B-6B2B-49FD-9596-57B86CB11B4A}" type="sibTrans" cxnId="{178D5138-B639-4B55-986A-74D703F6C1AE}">
      <dgm:prSet/>
      <dgm:spPr/>
      <dgm:t>
        <a:bodyPr/>
        <a:lstStyle/>
        <a:p>
          <a:endParaRPr lang="en-US"/>
        </a:p>
      </dgm:t>
    </dgm:pt>
    <dgm:pt modelId="{C137741D-D143-49C4-9206-ACDAF21A9E59}">
      <dgm:prSet custT="1"/>
      <dgm:spPr>
        <a:solidFill>
          <a:srgbClr val="00B0F0"/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ভবিষ্যত সূত্র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6960BC75-6A9C-4548-9E7A-64D1D0C141D7}" type="parTrans" cxnId="{7ED42287-9B55-48F9-8E99-28C531599044}">
      <dgm:prSet/>
      <dgm:spPr/>
      <dgm:t>
        <a:bodyPr/>
        <a:lstStyle/>
        <a:p>
          <a:endParaRPr lang="en-US"/>
        </a:p>
      </dgm:t>
    </dgm:pt>
    <dgm:pt modelId="{D12BCB63-B233-4395-9EA9-7D3CAE8E4E54}" type="sibTrans" cxnId="{7ED42287-9B55-48F9-8E99-28C531599044}">
      <dgm:prSet/>
      <dgm:spPr/>
      <dgm:t>
        <a:bodyPr/>
        <a:lstStyle/>
        <a:p>
          <a:endParaRPr lang="en-US"/>
        </a:p>
      </dgm:t>
    </dgm:pt>
    <dgm:pt modelId="{ECFE5A5D-B6C2-476E-8893-DBA73AF3532B}">
      <dgm:prSet/>
      <dgm:spPr>
        <a:solidFill>
          <a:srgbClr val="00B05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ভুল ত্রুটি হ্রাস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16400D1-7A4D-4507-9F2A-D60070116BC9}" type="parTrans" cxnId="{EE498FA8-24CB-4E44-AEEA-D5FED0BACF15}">
      <dgm:prSet/>
      <dgm:spPr/>
      <dgm:t>
        <a:bodyPr/>
        <a:lstStyle/>
        <a:p>
          <a:endParaRPr lang="en-US"/>
        </a:p>
      </dgm:t>
    </dgm:pt>
    <dgm:pt modelId="{B3D54ECE-AF65-44F9-9C6B-50D6CB39EE66}" type="sibTrans" cxnId="{EE498FA8-24CB-4E44-AEEA-D5FED0BACF15}">
      <dgm:prSet/>
      <dgm:spPr/>
      <dgm:t>
        <a:bodyPr/>
        <a:lstStyle/>
        <a:p>
          <a:endParaRPr lang="en-US"/>
        </a:p>
      </dgm:t>
    </dgm:pt>
    <dgm:pt modelId="{54A7C53C-D5F9-45F9-8306-BCD905F8AE9F}" type="pres">
      <dgm:prSet presAssocID="{B73FA061-729D-4C72-A440-DBC878F0D64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4DC59A-4E82-433D-B8A7-C1328CDF5A0A}" type="pres">
      <dgm:prSet presAssocID="{55397AB2-20BF-49DA-8332-10C467A3B183}" presName="centerShape" presStyleLbl="node0" presStyleIdx="0" presStyleCnt="1" custScaleX="128321" custScaleY="114262"/>
      <dgm:spPr/>
      <dgm:t>
        <a:bodyPr/>
        <a:lstStyle/>
        <a:p>
          <a:endParaRPr lang="en-US"/>
        </a:p>
      </dgm:t>
    </dgm:pt>
    <dgm:pt modelId="{EE6CFA2F-A027-4378-A776-1D470D41CDE8}" type="pres">
      <dgm:prSet presAssocID="{9B34F613-196D-41CD-A950-9D5561502678}" presName="node" presStyleLbl="node1" presStyleIdx="0" presStyleCnt="7" custScaleX="146403" custScaleY="106666" custRadScaleRad="95718" custRadScaleInc="-1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4F2B7-6F97-477A-921A-863A9EECC98C}" type="pres">
      <dgm:prSet presAssocID="{9B34F613-196D-41CD-A950-9D5561502678}" presName="dummy" presStyleCnt="0"/>
      <dgm:spPr/>
    </dgm:pt>
    <dgm:pt modelId="{6449993D-279B-45B1-8210-98ABC4FC1DC4}" type="pres">
      <dgm:prSet presAssocID="{85400608-C12D-4F3E-A0F7-5A2E2D803570}" presName="sibTrans" presStyleLbl="sibTrans2D1" presStyleIdx="0" presStyleCnt="7"/>
      <dgm:spPr/>
      <dgm:t>
        <a:bodyPr/>
        <a:lstStyle/>
        <a:p>
          <a:endParaRPr lang="en-US"/>
        </a:p>
      </dgm:t>
    </dgm:pt>
    <dgm:pt modelId="{D66BC243-F169-40B5-9F0B-26B4D0AC86ED}" type="pres">
      <dgm:prSet presAssocID="{B2E69DE2-4147-4915-94E6-057C683AF65C}" presName="node" presStyleLbl="node1" presStyleIdx="1" presStyleCnt="7" custScaleX="139878" custScaleY="121886" custRadScaleRad="105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F8EDF-2DAF-4525-92F5-BB3CCDA56D58}" type="pres">
      <dgm:prSet presAssocID="{B2E69DE2-4147-4915-94E6-057C683AF65C}" presName="dummy" presStyleCnt="0"/>
      <dgm:spPr/>
    </dgm:pt>
    <dgm:pt modelId="{78885AEB-F861-45C6-87B4-D963430608CC}" type="pres">
      <dgm:prSet presAssocID="{EFC9B481-66C1-41A9-BB61-CDA098A0BC81}" presName="sibTrans" presStyleLbl="sibTrans2D1" presStyleIdx="1" presStyleCnt="7"/>
      <dgm:spPr/>
      <dgm:t>
        <a:bodyPr/>
        <a:lstStyle/>
        <a:p>
          <a:endParaRPr lang="en-US"/>
        </a:p>
      </dgm:t>
    </dgm:pt>
    <dgm:pt modelId="{7B0371B5-F113-456D-A86A-14116B5F3181}" type="pres">
      <dgm:prSet presAssocID="{4AC0AC38-137F-4CEC-8102-70F1A50C45C6}" presName="node" presStyleLbl="node1" presStyleIdx="2" presStyleCnt="7" custScaleX="131134" custScaleY="119154" custRadScaleRad="100933" custRadScaleInc="-11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FEA68-9513-438C-BD0F-C92DF52967BE}" type="pres">
      <dgm:prSet presAssocID="{4AC0AC38-137F-4CEC-8102-70F1A50C45C6}" presName="dummy" presStyleCnt="0"/>
      <dgm:spPr/>
    </dgm:pt>
    <dgm:pt modelId="{6EE48DB5-4EE7-4201-BD14-20FA10EBF1DD}" type="pres">
      <dgm:prSet presAssocID="{CD0F86C0-AE08-4F87-BB55-DE3602D9FF8A}" presName="sibTrans" presStyleLbl="sibTrans2D1" presStyleIdx="2" presStyleCnt="7"/>
      <dgm:spPr/>
      <dgm:t>
        <a:bodyPr/>
        <a:lstStyle/>
        <a:p>
          <a:endParaRPr lang="en-US"/>
        </a:p>
      </dgm:t>
    </dgm:pt>
    <dgm:pt modelId="{1E8C2751-3BB2-45A4-97A5-7EB8EBBA15EB}" type="pres">
      <dgm:prSet presAssocID="{DD3A2B86-6106-47F1-8634-AE5B337E290E}" presName="node" presStyleLbl="node1" presStyleIdx="3" presStyleCnt="7" custScaleX="116619" custScaleY="88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AB91F-AC8B-4459-84A9-E7061DAFC631}" type="pres">
      <dgm:prSet presAssocID="{DD3A2B86-6106-47F1-8634-AE5B337E290E}" presName="dummy" presStyleCnt="0"/>
      <dgm:spPr/>
    </dgm:pt>
    <dgm:pt modelId="{885D3F89-9D4E-4F0A-B7F5-8CE76D7F8F31}" type="pres">
      <dgm:prSet presAssocID="{9E3F820B-6B2B-49FD-9596-57B86CB11B4A}" presName="sibTrans" presStyleLbl="sibTrans2D1" presStyleIdx="3" presStyleCnt="7"/>
      <dgm:spPr/>
      <dgm:t>
        <a:bodyPr/>
        <a:lstStyle/>
        <a:p>
          <a:endParaRPr lang="en-US"/>
        </a:p>
      </dgm:t>
    </dgm:pt>
    <dgm:pt modelId="{F6C36C7B-B32F-4487-BB16-09EAAE84F80A}" type="pres">
      <dgm:prSet presAssocID="{ECFE5A5D-B6C2-476E-8893-DBA73AF3532B}" presName="node" presStyleLbl="node1" presStyleIdx="4" presStyleCnt="7" custScaleX="131490" custScaleY="1042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C186A-B7C6-4385-BE26-292D6E8841ED}" type="pres">
      <dgm:prSet presAssocID="{ECFE5A5D-B6C2-476E-8893-DBA73AF3532B}" presName="dummy" presStyleCnt="0"/>
      <dgm:spPr/>
    </dgm:pt>
    <dgm:pt modelId="{9DACDB08-32D0-40BC-A7D5-3F0A9ECAB008}" type="pres">
      <dgm:prSet presAssocID="{B3D54ECE-AF65-44F9-9C6B-50D6CB39EE66}" presName="sibTrans" presStyleLbl="sibTrans2D1" presStyleIdx="4" presStyleCnt="7"/>
      <dgm:spPr/>
      <dgm:t>
        <a:bodyPr/>
        <a:lstStyle/>
        <a:p>
          <a:endParaRPr lang="en-US"/>
        </a:p>
      </dgm:t>
    </dgm:pt>
    <dgm:pt modelId="{B67AA2DD-5030-47FE-844C-CBB5790A7144}" type="pres">
      <dgm:prSet presAssocID="{C137741D-D143-49C4-9206-ACDAF21A9E59}" presName="node" presStyleLbl="node1" presStyleIdx="5" presStyleCnt="7" custScaleX="135164" custScaleY="122705" custRadScaleRad="99948" custRadScaleInc="-49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0D471-4465-46D5-8526-BED5AE7DF189}" type="pres">
      <dgm:prSet presAssocID="{C137741D-D143-49C4-9206-ACDAF21A9E59}" presName="dummy" presStyleCnt="0"/>
      <dgm:spPr/>
    </dgm:pt>
    <dgm:pt modelId="{08C9DA29-C998-4687-A2B4-C4DEA8FF81F5}" type="pres">
      <dgm:prSet presAssocID="{D12BCB63-B233-4395-9EA9-7D3CAE8E4E54}" presName="sibTrans" presStyleLbl="sibTrans2D1" presStyleIdx="5" presStyleCnt="7"/>
      <dgm:spPr/>
      <dgm:t>
        <a:bodyPr/>
        <a:lstStyle/>
        <a:p>
          <a:endParaRPr lang="en-US"/>
        </a:p>
      </dgm:t>
    </dgm:pt>
    <dgm:pt modelId="{5A496BF1-1295-4BA8-8525-CB2B2A1AB1AC}" type="pres">
      <dgm:prSet presAssocID="{E72A44B9-F6EF-4F0B-9081-7B1AA68CB784}" presName="node" presStyleLbl="node1" presStyleIdx="6" presStyleCnt="7" custScaleX="127618" custScaleY="99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89AAB-5B8D-4CB8-95C0-2A47E12A08A2}" type="pres">
      <dgm:prSet presAssocID="{E72A44B9-F6EF-4F0B-9081-7B1AA68CB784}" presName="dummy" presStyleCnt="0"/>
      <dgm:spPr/>
    </dgm:pt>
    <dgm:pt modelId="{71687746-0504-43BE-AA4A-4859D6E3AE53}" type="pres">
      <dgm:prSet presAssocID="{B7255408-0880-4AA9-A271-C3DFE6EFDB65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F8025E0F-B75C-4EB2-87EF-F59C2664D0A4}" type="presOf" srcId="{DD3A2B86-6106-47F1-8634-AE5B337E290E}" destId="{1E8C2751-3BB2-45A4-97A5-7EB8EBBA15EB}" srcOrd="0" destOrd="0" presId="urn:microsoft.com/office/officeart/2005/8/layout/radial6"/>
    <dgm:cxn modelId="{68BCA5C5-2EBC-443F-A6FF-A1EF041133A7}" type="presOf" srcId="{B73FA061-729D-4C72-A440-DBC878F0D644}" destId="{54A7C53C-D5F9-45F9-8306-BCD905F8AE9F}" srcOrd="0" destOrd="0" presId="urn:microsoft.com/office/officeart/2005/8/layout/radial6"/>
    <dgm:cxn modelId="{372FDC5E-7A5A-4F51-A087-E69A48183843}" type="presOf" srcId="{4AC0AC38-137F-4CEC-8102-70F1A50C45C6}" destId="{7B0371B5-F113-456D-A86A-14116B5F3181}" srcOrd="0" destOrd="0" presId="urn:microsoft.com/office/officeart/2005/8/layout/radial6"/>
    <dgm:cxn modelId="{B7F50ED8-FADF-420E-BC15-7DA54D657CA0}" type="presOf" srcId="{E72A44B9-F6EF-4F0B-9081-7B1AA68CB784}" destId="{5A496BF1-1295-4BA8-8525-CB2B2A1AB1AC}" srcOrd="0" destOrd="0" presId="urn:microsoft.com/office/officeart/2005/8/layout/radial6"/>
    <dgm:cxn modelId="{178D5138-B639-4B55-986A-74D703F6C1AE}" srcId="{55397AB2-20BF-49DA-8332-10C467A3B183}" destId="{DD3A2B86-6106-47F1-8634-AE5B337E290E}" srcOrd="3" destOrd="0" parTransId="{DA37049D-F87F-4406-A8A5-7C7220D1822F}" sibTransId="{9E3F820B-6B2B-49FD-9596-57B86CB11B4A}"/>
    <dgm:cxn modelId="{AA57386D-E825-43BB-BCF9-AA76A9126112}" type="presOf" srcId="{9B34F613-196D-41CD-A950-9D5561502678}" destId="{EE6CFA2F-A027-4378-A776-1D470D41CDE8}" srcOrd="0" destOrd="0" presId="urn:microsoft.com/office/officeart/2005/8/layout/radial6"/>
    <dgm:cxn modelId="{81F0231F-0A2D-42A6-8CB6-0B6F752F8C0E}" srcId="{55397AB2-20BF-49DA-8332-10C467A3B183}" destId="{E72A44B9-F6EF-4F0B-9081-7B1AA68CB784}" srcOrd="6" destOrd="0" parTransId="{3B890437-981E-4C72-B8F0-D9C364027514}" sibTransId="{B7255408-0880-4AA9-A271-C3DFE6EFDB65}"/>
    <dgm:cxn modelId="{B281CB82-DF36-4564-982C-C2596A37770E}" type="presOf" srcId="{B2E69DE2-4147-4915-94E6-057C683AF65C}" destId="{D66BC243-F169-40B5-9F0B-26B4D0AC86ED}" srcOrd="0" destOrd="0" presId="urn:microsoft.com/office/officeart/2005/8/layout/radial6"/>
    <dgm:cxn modelId="{6DB28CA3-D0A6-407B-A3AD-8E9FB9D3BD91}" type="presOf" srcId="{EFC9B481-66C1-41A9-BB61-CDA098A0BC81}" destId="{78885AEB-F861-45C6-87B4-D963430608CC}" srcOrd="0" destOrd="0" presId="urn:microsoft.com/office/officeart/2005/8/layout/radial6"/>
    <dgm:cxn modelId="{8CB1CC72-96AA-4E0D-954A-8616FE070417}" type="presOf" srcId="{ECFE5A5D-B6C2-476E-8893-DBA73AF3532B}" destId="{F6C36C7B-B32F-4487-BB16-09EAAE84F80A}" srcOrd="0" destOrd="0" presId="urn:microsoft.com/office/officeart/2005/8/layout/radial6"/>
    <dgm:cxn modelId="{F093591E-B55F-481F-B8A4-1828F8821A34}" type="presOf" srcId="{B3D54ECE-AF65-44F9-9C6B-50D6CB39EE66}" destId="{9DACDB08-32D0-40BC-A7D5-3F0A9ECAB008}" srcOrd="0" destOrd="0" presId="urn:microsoft.com/office/officeart/2005/8/layout/radial6"/>
    <dgm:cxn modelId="{AAE424CA-A7A5-4362-83FD-4E1EED627D46}" type="presOf" srcId="{CD0F86C0-AE08-4F87-BB55-DE3602D9FF8A}" destId="{6EE48DB5-4EE7-4201-BD14-20FA10EBF1DD}" srcOrd="0" destOrd="0" presId="urn:microsoft.com/office/officeart/2005/8/layout/radial6"/>
    <dgm:cxn modelId="{8ABA6B2D-F10D-47F0-B67F-A3E254AC7562}" type="presOf" srcId="{D12BCB63-B233-4395-9EA9-7D3CAE8E4E54}" destId="{08C9DA29-C998-4687-A2B4-C4DEA8FF81F5}" srcOrd="0" destOrd="0" presId="urn:microsoft.com/office/officeart/2005/8/layout/radial6"/>
    <dgm:cxn modelId="{654CB2F5-A7A3-47C8-B45F-FF403D5CBFC1}" srcId="{55397AB2-20BF-49DA-8332-10C467A3B183}" destId="{B2E69DE2-4147-4915-94E6-057C683AF65C}" srcOrd="1" destOrd="0" parTransId="{D06B42D5-B3FD-4764-B3C7-172A7085E33F}" sibTransId="{EFC9B481-66C1-41A9-BB61-CDA098A0BC81}"/>
    <dgm:cxn modelId="{4EE57C1E-782F-409A-8806-80F52C8EE72C}" srcId="{B73FA061-729D-4C72-A440-DBC878F0D644}" destId="{55397AB2-20BF-49DA-8332-10C467A3B183}" srcOrd="0" destOrd="0" parTransId="{CD718FA9-8878-4F3E-A2D6-F2F5D7C30503}" sibTransId="{5548DE7D-4A0A-4EDF-ACD1-E7B84C5270BA}"/>
    <dgm:cxn modelId="{C5957D65-004D-40A4-9FE4-53C056115C85}" type="presOf" srcId="{85400608-C12D-4F3E-A0F7-5A2E2D803570}" destId="{6449993D-279B-45B1-8210-98ABC4FC1DC4}" srcOrd="0" destOrd="0" presId="urn:microsoft.com/office/officeart/2005/8/layout/radial6"/>
    <dgm:cxn modelId="{5A1165F1-E7F5-4AA3-A63E-1AA38384DB70}" srcId="{55397AB2-20BF-49DA-8332-10C467A3B183}" destId="{4AC0AC38-137F-4CEC-8102-70F1A50C45C6}" srcOrd="2" destOrd="0" parTransId="{F23AC5DA-7685-4907-ADD9-3617917A9C18}" sibTransId="{CD0F86C0-AE08-4F87-BB55-DE3602D9FF8A}"/>
    <dgm:cxn modelId="{EE498FA8-24CB-4E44-AEEA-D5FED0BACF15}" srcId="{55397AB2-20BF-49DA-8332-10C467A3B183}" destId="{ECFE5A5D-B6C2-476E-8893-DBA73AF3532B}" srcOrd="4" destOrd="0" parTransId="{E16400D1-7A4D-4507-9F2A-D60070116BC9}" sibTransId="{B3D54ECE-AF65-44F9-9C6B-50D6CB39EE66}"/>
    <dgm:cxn modelId="{46E4C6FA-937A-46A0-8D7F-A8CA884E843C}" type="presOf" srcId="{C137741D-D143-49C4-9206-ACDAF21A9E59}" destId="{B67AA2DD-5030-47FE-844C-CBB5790A7144}" srcOrd="0" destOrd="0" presId="urn:microsoft.com/office/officeart/2005/8/layout/radial6"/>
    <dgm:cxn modelId="{BDBA7128-0EF5-457C-9349-C109B1A98738}" type="presOf" srcId="{55397AB2-20BF-49DA-8332-10C467A3B183}" destId="{374DC59A-4E82-433D-B8A7-C1328CDF5A0A}" srcOrd="0" destOrd="0" presId="urn:microsoft.com/office/officeart/2005/8/layout/radial6"/>
    <dgm:cxn modelId="{8A9AF441-2A25-433F-B201-E27EE92C7F6C}" type="presOf" srcId="{9E3F820B-6B2B-49FD-9596-57B86CB11B4A}" destId="{885D3F89-9D4E-4F0A-B7F5-8CE76D7F8F31}" srcOrd="0" destOrd="0" presId="urn:microsoft.com/office/officeart/2005/8/layout/radial6"/>
    <dgm:cxn modelId="{7ED42287-9B55-48F9-8E99-28C531599044}" srcId="{55397AB2-20BF-49DA-8332-10C467A3B183}" destId="{C137741D-D143-49C4-9206-ACDAF21A9E59}" srcOrd="5" destOrd="0" parTransId="{6960BC75-6A9C-4548-9E7A-64D1D0C141D7}" sibTransId="{D12BCB63-B233-4395-9EA9-7D3CAE8E4E54}"/>
    <dgm:cxn modelId="{55B4D2F6-225A-49FF-894E-1FE73990E026}" type="presOf" srcId="{B7255408-0880-4AA9-A271-C3DFE6EFDB65}" destId="{71687746-0504-43BE-AA4A-4859D6E3AE53}" srcOrd="0" destOrd="0" presId="urn:microsoft.com/office/officeart/2005/8/layout/radial6"/>
    <dgm:cxn modelId="{D9B2BF71-DCD7-49F9-A70F-0E66F0C2E7DF}" srcId="{55397AB2-20BF-49DA-8332-10C467A3B183}" destId="{9B34F613-196D-41CD-A950-9D5561502678}" srcOrd="0" destOrd="0" parTransId="{53AA6E9C-9744-4624-AD40-FA24160D4A91}" sibTransId="{85400608-C12D-4F3E-A0F7-5A2E2D803570}"/>
    <dgm:cxn modelId="{980784E0-B5BE-45CA-9A01-2FBE94E590F5}" type="presParOf" srcId="{54A7C53C-D5F9-45F9-8306-BCD905F8AE9F}" destId="{374DC59A-4E82-433D-B8A7-C1328CDF5A0A}" srcOrd="0" destOrd="0" presId="urn:microsoft.com/office/officeart/2005/8/layout/radial6"/>
    <dgm:cxn modelId="{A3F3DE13-3CE0-426F-ACCC-9C99C93D7625}" type="presParOf" srcId="{54A7C53C-D5F9-45F9-8306-BCD905F8AE9F}" destId="{EE6CFA2F-A027-4378-A776-1D470D41CDE8}" srcOrd="1" destOrd="0" presId="urn:microsoft.com/office/officeart/2005/8/layout/radial6"/>
    <dgm:cxn modelId="{1FF107DF-755E-4B82-A51F-9AAFFCA2447A}" type="presParOf" srcId="{54A7C53C-D5F9-45F9-8306-BCD905F8AE9F}" destId="{EAE4F2B7-6F97-477A-921A-863A9EECC98C}" srcOrd="2" destOrd="0" presId="urn:microsoft.com/office/officeart/2005/8/layout/radial6"/>
    <dgm:cxn modelId="{3BEA3A50-DF7A-4D90-9B3D-5AEB5D98DFC6}" type="presParOf" srcId="{54A7C53C-D5F9-45F9-8306-BCD905F8AE9F}" destId="{6449993D-279B-45B1-8210-98ABC4FC1DC4}" srcOrd="3" destOrd="0" presId="urn:microsoft.com/office/officeart/2005/8/layout/radial6"/>
    <dgm:cxn modelId="{36255164-EBB0-4919-829D-B497A86B30DB}" type="presParOf" srcId="{54A7C53C-D5F9-45F9-8306-BCD905F8AE9F}" destId="{D66BC243-F169-40B5-9F0B-26B4D0AC86ED}" srcOrd="4" destOrd="0" presId="urn:microsoft.com/office/officeart/2005/8/layout/radial6"/>
    <dgm:cxn modelId="{078E20AF-6723-4DD5-AFFA-E76E8432E884}" type="presParOf" srcId="{54A7C53C-D5F9-45F9-8306-BCD905F8AE9F}" destId="{541F8EDF-2DAF-4525-92F5-BB3CCDA56D58}" srcOrd="5" destOrd="0" presId="urn:microsoft.com/office/officeart/2005/8/layout/radial6"/>
    <dgm:cxn modelId="{B7DD34E7-E63B-47A9-943D-46BA81B169D2}" type="presParOf" srcId="{54A7C53C-D5F9-45F9-8306-BCD905F8AE9F}" destId="{78885AEB-F861-45C6-87B4-D963430608CC}" srcOrd="6" destOrd="0" presId="urn:microsoft.com/office/officeart/2005/8/layout/radial6"/>
    <dgm:cxn modelId="{7ED3CE98-E7F4-473B-A7E4-55B8ED0DF1F1}" type="presParOf" srcId="{54A7C53C-D5F9-45F9-8306-BCD905F8AE9F}" destId="{7B0371B5-F113-456D-A86A-14116B5F3181}" srcOrd="7" destOrd="0" presId="urn:microsoft.com/office/officeart/2005/8/layout/radial6"/>
    <dgm:cxn modelId="{2E3A468B-DB3D-4D2A-9580-D141A73E49A9}" type="presParOf" srcId="{54A7C53C-D5F9-45F9-8306-BCD905F8AE9F}" destId="{59AFEA68-9513-438C-BD0F-C92DF52967BE}" srcOrd="8" destOrd="0" presId="urn:microsoft.com/office/officeart/2005/8/layout/radial6"/>
    <dgm:cxn modelId="{A45EA174-850E-418B-8B16-F62BD6167611}" type="presParOf" srcId="{54A7C53C-D5F9-45F9-8306-BCD905F8AE9F}" destId="{6EE48DB5-4EE7-4201-BD14-20FA10EBF1DD}" srcOrd="9" destOrd="0" presId="urn:microsoft.com/office/officeart/2005/8/layout/radial6"/>
    <dgm:cxn modelId="{2D0F61DB-80D7-4973-9E6F-852FEF70F1B3}" type="presParOf" srcId="{54A7C53C-D5F9-45F9-8306-BCD905F8AE9F}" destId="{1E8C2751-3BB2-45A4-97A5-7EB8EBBA15EB}" srcOrd="10" destOrd="0" presId="urn:microsoft.com/office/officeart/2005/8/layout/radial6"/>
    <dgm:cxn modelId="{4D477EBB-AA51-4824-B8B0-104E22B2515A}" type="presParOf" srcId="{54A7C53C-D5F9-45F9-8306-BCD905F8AE9F}" destId="{A61AB91F-AC8B-4459-84A9-E7061DAFC631}" srcOrd="11" destOrd="0" presId="urn:microsoft.com/office/officeart/2005/8/layout/radial6"/>
    <dgm:cxn modelId="{8E986AC2-0527-46AD-9E8F-E192ED9B7A12}" type="presParOf" srcId="{54A7C53C-D5F9-45F9-8306-BCD905F8AE9F}" destId="{885D3F89-9D4E-4F0A-B7F5-8CE76D7F8F31}" srcOrd="12" destOrd="0" presId="urn:microsoft.com/office/officeart/2005/8/layout/radial6"/>
    <dgm:cxn modelId="{826D32AB-1E85-4F89-A34B-CABBA8AF6A31}" type="presParOf" srcId="{54A7C53C-D5F9-45F9-8306-BCD905F8AE9F}" destId="{F6C36C7B-B32F-4487-BB16-09EAAE84F80A}" srcOrd="13" destOrd="0" presId="urn:microsoft.com/office/officeart/2005/8/layout/radial6"/>
    <dgm:cxn modelId="{D82D9AB3-57A4-4EBF-A13D-46AFFD3CE324}" type="presParOf" srcId="{54A7C53C-D5F9-45F9-8306-BCD905F8AE9F}" destId="{9B8C186A-B7C6-4385-BE26-292D6E8841ED}" srcOrd="14" destOrd="0" presId="urn:microsoft.com/office/officeart/2005/8/layout/radial6"/>
    <dgm:cxn modelId="{09A13117-68C8-41A0-9939-53F48966E8AA}" type="presParOf" srcId="{54A7C53C-D5F9-45F9-8306-BCD905F8AE9F}" destId="{9DACDB08-32D0-40BC-A7D5-3F0A9ECAB008}" srcOrd="15" destOrd="0" presId="urn:microsoft.com/office/officeart/2005/8/layout/radial6"/>
    <dgm:cxn modelId="{EE5E9DED-7883-44F2-A4F4-B7FBC8E47605}" type="presParOf" srcId="{54A7C53C-D5F9-45F9-8306-BCD905F8AE9F}" destId="{B67AA2DD-5030-47FE-844C-CBB5790A7144}" srcOrd="16" destOrd="0" presId="urn:microsoft.com/office/officeart/2005/8/layout/radial6"/>
    <dgm:cxn modelId="{855625ED-66EA-4616-BB02-047BFA95467C}" type="presParOf" srcId="{54A7C53C-D5F9-45F9-8306-BCD905F8AE9F}" destId="{8120D471-4465-46D5-8526-BED5AE7DF189}" srcOrd="17" destOrd="0" presId="urn:microsoft.com/office/officeart/2005/8/layout/radial6"/>
    <dgm:cxn modelId="{B5E189A2-0CAF-4D5F-B038-F30617CC669A}" type="presParOf" srcId="{54A7C53C-D5F9-45F9-8306-BCD905F8AE9F}" destId="{08C9DA29-C998-4687-A2B4-C4DEA8FF81F5}" srcOrd="18" destOrd="0" presId="urn:microsoft.com/office/officeart/2005/8/layout/radial6"/>
    <dgm:cxn modelId="{D7B56846-2A61-47A0-937E-0CB26C4D5354}" type="presParOf" srcId="{54A7C53C-D5F9-45F9-8306-BCD905F8AE9F}" destId="{5A496BF1-1295-4BA8-8525-CB2B2A1AB1AC}" srcOrd="19" destOrd="0" presId="urn:microsoft.com/office/officeart/2005/8/layout/radial6"/>
    <dgm:cxn modelId="{2590D900-3FB7-4B08-8BCE-D6F608F2A208}" type="presParOf" srcId="{54A7C53C-D5F9-45F9-8306-BCD905F8AE9F}" destId="{AA289AAB-5B8D-4CB8-95C0-2A47E12A08A2}" srcOrd="20" destOrd="0" presId="urn:microsoft.com/office/officeart/2005/8/layout/radial6"/>
    <dgm:cxn modelId="{83FD0AB5-59B0-41B2-BEC1-6A7DF108FC04}" type="presParOf" srcId="{54A7C53C-D5F9-45F9-8306-BCD905F8AE9F}" destId="{71687746-0504-43BE-AA4A-4859D6E3AE53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EDB032-5161-4057-9F83-2CFB9C8D2D6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8E9857-85D9-4C4C-BD65-B2CC99A830C0}">
      <dgm:prSet phldrT="[Text]" custT="1"/>
      <dgm:spPr>
        <a:solidFill>
          <a:srgbClr val="002060"/>
        </a:solidFill>
      </dgm:spPr>
      <dgm:t>
        <a:bodyPr/>
        <a:lstStyle/>
        <a:p>
          <a:r>
            <a:rPr lang="bn-BD" sz="5400" dirty="0" smtClean="0">
              <a:latin typeface="NikoshBAN" pitchFamily="2" charset="0"/>
              <a:cs typeface="NikoshBAN" pitchFamily="2" charset="0"/>
            </a:rPr>
            <a:t>জাবেদা</a:t>
          </a:r>
          <a:endParaRPr lang="en-US" sz="5400" dirty="0">
            <a:latin typeface="NikoshBAN" pitchFamily="2" charset="0"/>
            <a:cs typeface="NikoshBAN" pitchFamily="2" charset="0"/>
          </a:endParaRPr>
        </a:p>
      </dgm:t>
    </dgm:pt>
    <dgm:pt modelId="{8CFCC35A-A4EA-414A-90AA-BD8CC8EDA604}" type="parTrans" cxnId="{E54D503F-981E-46CD-8255-E96677A2A726}">
      <dgm:prSet/>
      <dgm:spPr/>
      <dgm:t>
        <a:bodyPr/>
        <a:lstStyle/>
        <a:p>
          <a:endParaRPr lang="en-US"/>
        </a:p>
      </dgm:t>
    </dgm:pt>
    <dgm:pt modelId="{F3FFEFF2-5563-40BF-9839-376F822A56AB}" type="sibTrans" cxnId="{E54D503F-981E-46CD-8255-E96677A2A726}">
      <dgm:prSet/>
      <dgm:spPr/>
      <dgm:t>
        <a:bodyPr/>
        <a:lstStyle/>
        <a:p>
          <a:endParaRPr lang="en-US"/>
        </a:p>
      </dgm:t>
    </dgm:pt>
    <dgm:pt modelId="{B70E0D6F-A76A-4B4E-BE96-E5B63F958B23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বিশেষ জাবেদা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66729CD8-E3CE-4BD2-9671-373FCCD07C76}" type="parTrans" cxnId="{4D9E88D4-95F8-4335-A782-89FB3663D46A}">
      <dgm:prSet/>
      <dgm:spPr/>
      <dgm:t>
        <a:bodyPr/>
        <a:lstStyle/>
        <a:p>
          <a:endParaRPr lang="en-US"/>
        </a:p>
      </dgm:t>
    </dgm:pt>
    <dgm:pt modelId="{B7165F54-FAC3-4E22-B551-66F8B8951BEF}" type="sibTrans" cxnId="{4D9E88D4-95F8-4335-A782-89FB3663D46A}">
      <dgm:prSet/>
      <dgm:spPr/>
      <dgm:t>
        <a:bodyPr/>
        <a:lstStyle/>
        <a:p>
          <a:endParaRPr lang="en-US"/>
        </a:p>
      </dgm:t>
    </dgm:pt>
    <dgm:pt modelId="{C6F0C077-A560-4FC5-A9C6-DC3993C20A21}">
      <dgm:prSet phldrT="[Text]" custT="1"/>
      <dgm:spPr>
        <a:solidFill>
          <a:srgbClr val="0070C0"/>
        </a:solidFill>
      </dgm:spPr>
      <dgm:t>
        <a:bodyPr/>
        <a:lstStyle/>
        <a:p>
          <a:pPr algn="ctr"/>
          <a:r>
            <a:rPr lang="bn-BD" sz="2800" dirty="0" smtClean="0">
              <a:latin typeface="NikoshBAN" pitchFamily="2" charset="0"/>
              <a:cs typeface="NikoshBAN" pitchFamily="2" charset="0"/>
            </a:rPr>
            <a:t>ক্রয় জাবেদা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07B84D74-BE28-4018-BD2C-C49D8D361B5E}" type="parTrans" cxnId="{6431B1A6-1C47-45A5-9C79-50B19EA888BA}">
      <dgm:prSet/>
      <dgm:spPr/>
      <dgm:t>
        <a:bodyPr/>
        <a:lstStyle/>
        <a:p>
          <a:endParaRPr lang="en-US"/>
        </a:p>
      </dgm:t>
    </dgm:pt>
    <dgm:pt modelId="{352BA502-6BFB-45F5-99B7-A6B5582F5801}" type="sibTrans" cxnId="{6431B1A6-1C47-45A5-9C79-50B19EA888BA}">
      <dgm:prSet/>
      <dgm:spPr/>
      <dgm:t>
        <a:bodyPr/>
        <a:lstStyle/>
        <a:p>
          <a:endParaRPr lang="en-US"/>
        </a:p>
      </dgm:t>
    </dgm:pt>
    <dgm:pt modelId="{44FDC5BD-56D4-4F44-82BE-EE836B981B18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নগদ প্রদান জাবেদা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A02C4AE7-4D94-404F-A469-D647C4863D8E}" type="parTrans" cxnId="{A1C5F858-B75F-4B59-8291-BCEA0369C9CE}">
      <dgm:prSet/>
      <dgm:spPr/>
      <dgm:t>
        <a:bodyPr/>
        <a:lstStyle/>
        <a:p>
          <a:endParaRPr lang="en-US"/>
        </a:p>
      </dgm:t>
    </dgm:pt>
    <dgm:pt modelId="{AC1BAF16-46D0-4477-A4A0-B24CB2A6523F}" type="sibTrans" cxnId="{A1C5F858-B75F-4B59-8291-BCEA0369C9CE}">
      <dgm:prSet/>
      <dgm:spPr/>
      <dgm:t>
        <a:bodyPr/>
        <a:lstStyle/>
        <a:p>
          <a:endParaRPr lang="en-US"/>
        </a:p>
      </dgm:t>
    </dgm:pt>
    <dgm:pt modelId="{5E0B5660-F9BE-464D-AC2E-C09EF98DA8A9}">
      <dgm:prSet phldrT="[Text]"/>
      <dgm:spPr>
        <a:solidFill>
          <a:srgbClr val="00B05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প্রকৃত জাবেদা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1F707F1-3215-4C12-8E24-EB82CBF9312F}" type="parTrans" cxnId="{AA09BDC0-EB28-4DB8-8C7A-E2B8BAF7760B}">
      <dgm:prSet/>
      <dgm:spPr/>
      <dgm:t>
        <a:bodyPr/>
        <a:lstStyle/>
        <a:p>
          <a:endParaRPr lang="en-US"/>
        </a:p>
      </dgm:t>
    </dgm:pt>
    <dgm:pt modelId="{3A7E105D-2225-4DB0-AA90-9F73E46A552E}" type="sibTrans" cxnId="{AA09BDC0-EB28-4DB8-8C7A-E2B8BAF7760B}">
      <dgm:prSet/>
      <dgm:spPr/>
      <dgm:t>
        <a:bodyPr/>
        <a:lstStyle/>
        <a:p>
          <a:endParaRPr lang="en-US"/>
        </a:p>
      </dgm:t>
    </dgm:pt>
    <dgm:pt modelId="{77964C17-1F5B-4D0C-AC17-943EB0789E94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সংশোধনী জাবেদা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D4E7C63D-5A3E-4CC5-8E3D-866DA094E0D6}" type="parTrans" cxnId="{2B9A83D8-DED5-4BF3-86D0-A810CE617963}">
      <dgm:prSet/>
      <dgm:spPr/>
      <dgm:t>
        <a:bodyPr/>
        <a:lstStyle/>
        <a:p>
          <a:endParaRPr lang="en-US"/>
        </a:p>
      </dgm:t>
    </dgm:pt>
    <dgm:pt modelId="{3AD1D63D-5830-480C-B541-6B6627719411}" type="sibTrans" cxnId="{2B9A83D8-DED5-4BF3-86D0-A810CE617963}">
      <dgm:prSet/>
      <dgm:spPr/>
      <dgm:t>
        <a:bodyPr/>
        <a:lstStyle/>
        <a:p>
          <a:endParaRPr lang="en-US"/>
        </a:p>
      </dgm:t>
    </dgm:pt>
    <dgm:pt modelId="{20CB27B0-FD38-4771-B474-01B3EA5022D3}">
      <dgm:prSet custT="1"/>
      <dgm:spPr>
        <a:solidFill>
          <a:srgbClr val="002060"/>
        </a:solidFill>
      </dgm:spPr>
      <dgm:t>
        <a:bodyPr/>
        <a:lstStyle/>
        <a:p>
          <a:pPr algn="ctr"/>
          <a:r>
            <a:rPr lang="bn-BD" sz="2800" b="0" u="none" strike="noStrike" dirty="0" smtClean="0">
              <a:latin typeface="NikoshBAN" pitchFamily="2" charset="0"/>
              <a:cs typeface="NikoshBAN" pitchFamily="2" charset="0"/>
            </a:rPr>
            <a:t>বিক্রয় জাবেদা</a:t>
          </a:r>
          <a:endParaRPr lang="en-US" sz="2800" b="0" u="none" strike="noStrike" dirty="0">
            <a:latin typeface="NikoshBAN" pitchFamily="2" charset="0"/>
            <a:cs typeface="NikoshBAN" pitchFamily="2" charset="0"/>
          </a:endParaRPr>
        </a:p>
      </dgm:t>
    </dgm:pt>
    <dgm:pt modelId="{C4A221B3-DDF9-4B57-98D6-51E29344FFFD}" type="parTrans" cxnId="{FD704686-5605-4D3E-A7A6-548CE531DB2C}">
      <dgm:prSet/>
      <dgm:spPr/>
      <dgm:t>
        <a:bodyPr/>
        <a:lstStyle/>
        <a:p>
          <a:endParaRPr lang="en-US"/>
        </a:p>
      </dgm:t>
    </dgm:pt>
    <dgm:pt modelId="{F0DB54C7-3691-4DD1-ADD1-4252F8483FBE}" type="sibTrans" cxnId="{FD704686-5605-4D3E-A7A6-548CE531DB2C}">
      <dgm:prSet/>
      <dgm:spPr/>
      <dgm:t>
        <a:bodyPr/>
        <a:lstStyle/>
        <a:p>
          <a:endParaRPr lang="en-US"/>
        </a:p>
      </dgm:t>
    </dgm:pt>
    <dgm:pt modelId="{78245EC6-3A8A-4B2E-9078-B42078941A3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bn-BD" sz="2800" dirty="0" smtClean="0">
              <a:latin typeface="NikoshBAN" pitchFamily="2" charset="0"/>
              <a:cs typeface="NikoshBAN" pitchFamily="2" charset="0"/>
            </a:rPr>
            <a:t>ক্রয় ফেরত জাবেদা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245CC05C-1A5C-4752-AD96-CEE526F9A731}" type="parTrans" cxnId="{D9117AFE-E994-4EC6-A7DC-BD4B8BE33C4C}">
      <dgm:prSet/>
      <dgm:spPr/>
      <dgm:t>
        <a:bodyPr/>
        <a:lstStyle/>
        <a:p>
          <a:endParaRPr lang="en-US"/>
        </a:p>
      </dgm:t>
    </dgm:pt>
    <dgm:pt modelId="{598DDE3B-6C71-42E7-861C-51D9A454BDBB}" type="sibTrans" cxnId="{D9117AFE-E994-4EC6-A7DC-BD4B8BE33C4C}">
      <dgm:prSet/>
      <dgm:spPr/>
      <dgm:t>
        <a:bodyPr/>
        <a:lstStyle/>
        <a:p>
          <a:endParaRPr lang="en-US"/>
        </a:p>
      </dgm:t>
    </dgm:pt>
    <dgm:pt modelId="{4D4FD11C-7393-4F85-9896-EF6DE56BAEAA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bn-BD" sz="2800" dirty="0" smtClean="0">
              <a:latin typeface="NikoshBAN" pitchFamily="2" charset="0"/>
              <a:cs typeface="NikoshBAN" pitchFamily="2" charset="0"/>
            </a:rPr>
            <a:t>বিক্রয় ফেরত জাবেদা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4E791183-CD64-4E54-B18E-CF0590E41260}" type="parTrans" cxnId="{8E4DEB31-E7BA-46D5-A316-4C9A1F962579}">
      <dgm:prSet/>
      <dgm:spPr/>
      <dgm:t>
        <a:bodyPr/>
        <a:lstStyle/>
        <a:p>
          <a:endParaRPr lang="en-US"/>
        </a:p>
      </dgm:t>
    </dgm:pt>
    <dgm:pt modelId="{2D8F4461-6DC6-40CC-9704-2651D9D40747}" type="sibTrans" cxnId="{8E4DEB31-E7BA-46D5-A316-4C9A1F962579}">
      <dgm:prSet/>
      <dgm:spPr/>
      <dgm:t>
        <a:bodyPr/>
        <a:lstStyle/>
        <a:p>
          <a:endParaRPr lang="en-US"/>
        </a:p>
      </dgm:t>
    </dgm:pt>
    <dgm:pt modelId="{0B1B214F-2800-4285-92D0-EA03B417B6A9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নগদ প্রাপ্তি জাবেদা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BB26D70F-6F08-4188-BE0C-83AE08C58F35}" type="parTrans" cxnId="{467CCE21-8A13-4E50-BE64-E8ED36290925}">
      <dgm:prSet/>
      <dgm:spPr/>
      <dgm:t>
        <a:bodyPr/>
        <a:lstStyle/>
        <a:p>
          <a:endParaRPr lang="en-US"/>
        </a:p>
      </dgm:t>
    </dgm:pt>
    <dgm:pt modelId="{B94D757D-A843-47B3-8C67-3D370644452B}" type="sibTrans" cxnId="{467CCE21-8A13-4E50-BE64-E8ED36290925}">
      <dgm:prSet/>
      <dgm:spPr/>
      <dgm:t>
        <a:bodyPr/>
        <a:lstStyle/>
        <a:p>
          <a:endParaRPr lang="en-US"/>
        </a:p>
      </dgm:t>
    </dgm:pt>
    <dgm:pt modelId="{1FE8C6C1-DF49-42E3-B288-EBD858FF4145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সমন্বয় জাবেদা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B4F63486-4010-4350-9D1C-90BE223F8BE3}" type="parTrans" cxnId="{A46D1B77-7C20-4E95-9E08-7E9C8B2575C2}">
      <dgm:prSet/>
      <dgm:spPr/>
      <dgm:t>
        <a:bodyPr/>
        <a:lstStyle/>
        <a:p>
          <a:endParaRPr lang="en-US"/>
        </a:p>
      </dgm:t>
    </dgm:pt>
    <dgm:pt modelId="{4D9D5F07-9B0A-4F91-9898-7281BBED7CF4}" type="sibTrans" cxnId="{A46D1B77-7C20-4E95-9E08-7E9C8B2575C2}">
      <dgm:prSet/>
      <dgm:spPr/>
      <dgm:t>
        <a:bodyPr/>
        <a:lstStyle/>
        <a:p>
          <a:endParaRPr lang="en-US"/>
        </a:p>
      </dgm:t>
    </dgm:pt>
    <dgm:pt modelId="{260E8ADF-26B4-4935-9993-B6732B2AF8EB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সমাপনি জাবেদা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D3E2CD32-3713-4D10-B594-CCC8F4A746B2}" type="parTrans" cxnId="{E5DBEF60-BEA2-4B83-9189-ABED98D3E499}">
      <dgm:prSet/>
      <dgm:spPr/>
      <dgm:t>
        <a:bodyPr/>
        <a:lstStyle/>
        <a:p>
          <a:endParaRPr lang="en-US"/>
        </a:p>
      </dgm:t>
    </dgm:pt>
    <dgm:pt modelId="{986E224F-D910-4C24-B6B6-B24AB4F22F07}" type="sibTrans" cxnId="{E5DBEF60-BEA2-4B83-9189-ABED98D3E499}">
      <dgm:prSet/>
      <dgm:spPr/>
      <dgm:t>
        <a:bodyPr/>
        <a:lstStyle/>
        <a:p>
          <a:endParaRPr lang="en-US"/>
        </a:p>
      </dgm:t>
    </dgm:pt>
    <dgm:pt modelId="{498EEC60-74CE-4002-9568-67F46A69DDF8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প্রারম্ভিক জাবেদা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ADAC913-95FE-48D4-90C5-26916EA39B75}" type="parTrans" cxnId="{37523FBB-299D-4F93-B27C-FB85D716C918}">
      <dgm:prSet/>
      <dgm:spPr/>
      <dgm:t>
        <a:bodyPr/>
        <a:lstStyle/>
        <a:p>
          <a:endParaRPr lang="en-US"/>
        </a:p>
      </dgm:t>
    </dgm:pt>
    <dgm:pt modelId="{B47A5019-CD36-47CA-AC8B-31EA950421ED}" type="sibTrans" cxnId="{37523FBB-299D-4F93-B27C-FB85D716C918}">
      <dgm:prSet/>
      <dgm:spPr/>
      <dgm:t>
        <a:bodyPr/>
        <a:lstStyle/>
        <a:p>
          <a:endParaRPr lang="en-US"/>
        </a:p>
      </dgm:t>
    </dgm:pt>
    <dgm:pt modelId="{70CA1BEB-D9FE-488C-9269-8FBA15EA59D4}" type="pres">
      <dgm:prSet presAssocID="{25EDB032-5161-4057-9F83-2CFB9C8D2D6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4CEDFA-44AB-44FB-B19F-5DD507230C98}" type="pres">
      <dgm:prSet presAssocID="{D48E9857-85D9-4C4C-BD65-B2CC99A830C0}" presName="root1" presStyleCnt="0"/>
      <dgm:spPr/>
    </dgm:pt>
    <dgm:pt modelId="{F5DE3BC3-8FB0-4E23-8AF5-00472247ADAA}" type="pres">
      <dgm:prSet presAssocID="{D48E9857-85D9-4C4C-BD65-B2CC99A830C0}" presName="LevelOneTextNode" presStyleLbl="node0" presStyleIdx="0" presStyleCnt="1" custScaleX="208533" custScaleY="191988" custLinFactX="-7205" custLinFactNeighborX="-100000" custLinFactNeighborY="-321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FE6468-D63E-4753-A5E8-293943BF40A2}" type="pres">
      <dgm:prSet presAssocID="{D48E9857-85D9-4C4C-BD65-B2CC99A830C0}" presName="level2hierChild" presStyleCnt="0"/>
      <dgm:spPr/>
    </dgm:pt>
    <dgm:pt modelId="{D3D65E2A-4FAC-4190-86AB-D7A94CCBA478}" type="pres">
      <dgm:prSet presAssocID="{66729CD8-E3CE-4BD2-9671-373FCCD07C76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EB55EF9-5D9C-45D6-A773-3DBD62282FA4}" type="pres">
      <dgm:prSet presAssocID="{66729CD8-E3CE-4BD2-9671-373FCCD07C76}" presName="connTx" presStyleLbl="parChTrans1D2" presStyleIdx="0" presStyleCnt="2"/>
      <dgm:spPr/>
      <dgm:t>
        <a:bodyPr/>
        <a:lstStyle/>
        <a:p>
          <a:endParaRPr lang="en-US"/>
        </a:p>
      </dgm:t>
    </dgm:pt>
    <dgm:pt modelId="{A53172F6-7D77-48C9-A7A6-0F8886F3D435}" type="pres">
      <dgm:prSet presAssocID="{B70E0D6F-A76A-4B4E-BE96-E5B63F958B23}" presName="root2" presStyleCnt="0"/>
      <dgm:spPr/>
    </dgm:pt>
    <dgm:pt modelId="{1D7D0D87-B6AC-4A49-9168-FEDE3E244B5C}" type="pres">
      <dgm:prSet presAssocID="{B70E0D6F-A76A-4B4E-BE96-E5B63F958B23}" presName="LevelTwoTextNode" presStyleLbl="node2" presStyleIdx="0" presStyleCnt="2" custScaleX="183939" custLinFactNeighborX="-26653" custLinFactNeighborY="-325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CB22AB-2B23-4164-BBC7-C24CC8745ADB}" type="pres">
      <dgm:prSet presAssocID="{B70E0D6F-A76A-4B4E-BE96-E5B63F958B23}" presName="level3hierChild" presStyleCnt="0"/>
      <dgm:spPr/>
    </dgm:pt>
    <dgm:pt modelId="{982AD6B4-1E90-4370-A7F3-6E08A1C242CE}" type="pres">
      <dgm:prSet presAssocID="{07B84D74-BE28-4018-BD2C-C49D8D361B5E}" presName="conn2-1" presStyleLbl="parChTrans1D3" presStyleIdx="0" presStyleCnt="10"/>
      <dgm:spPr/>
      <dgm:t>
        <a:bodyPr/>
        <a:lstStyle/>
        <a:p>
          <a:endParaRPr lang="en-US"/>
        </a:p>
      </dgm:t>
    </dgm:pt>
    <dgm:pt modelId="{8643E843-D499-4787-BFD3-6F33394A599D}" type="pres">
      <dgm:prSet presAssocID="{07B84D74-BE28-4018-BD2C-C49D8D361B5E}" presName="connTx" presStyleLbl="parChTrans1D3" presStyleIdx="0" presStyleCnt="10"/>
      <dgm:spPr/>
      <dgm:t>
        <a:bodyPr/>
        <a:lstStyle/>
        <a:p>
          <a:endParaRPr lang="en-US"/>
        </a:p>
      </dgm:t>
    </dgm:pt>
    <dgm:pt modelId="{97259FFD-D365-47DF-B8D1-B61C04144C64}" type="pres">
      <dgm:prSet presAssocID="{C6F0C077-A560-4FC5-A9C6-DC3993C20A21}" presName="root2" presStyleCnt="0"/>
      <dgm:spPr/>
    </dgm:pt>
    <dgm:pt modelId="{A5713306-A79F-466D-99E6-431B9A205B17}" type="pres">
      <dgm:prSet presAssocID="{C6F0C077-A560-4FC5-A9C6-DC3993C20A21}" presName="LevelTwoTextNode" presStyleLbl="node3" presStyleIdx="0" presStyleCnt="10" custScaleX="233211" custLinFactNeighborX="-491" custLinFactNeighborY="-8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39147-FD59-424D-BBC8-6F1E1B7924F4}" type="pres">
      <dgm:prSet presAssocID="{C6F0C077-A560-4FC5-A9C6-DC3993C20A21}" presName="level3hierChild" presStyleCnt="0"/>
      <dgm:spPr/>
    </dgm:pt>
    <dgm:pt modelId="{B995F634-7BAB-41E9-AA57-595A868AA47F}" type="pres">
      <dgm:prSet presAssocID="{C4A221B3-DDF9-4B57-98D6-51E29344FFFD}" presName="conn2-1" presStyleLbl="parChTrans1D3" presStyleIdx="1" presStyleCnt="10"/>
      <dgm:spPr/>
      <dgm:t>
        <a:bodyPr/>
        <a:lstStyle/>
        <a:p>
          <a:endParaRPr lang="en-US"/>
        </a:p>
      </dgm:t>
    </dgm:pt>
    <dgm:pt modelId="{01274EC3-11E3-493F-B757-692DF633F5F3}" type="pres">
      <dgm:prSet presAssocID="{C4A221B3-DDF9-4B57-98D6-51E29344FFFD}" presName="connTx" presStyleLbl="parChTrans1D3" presStyleIdx="1" presStyleCnt="10"/>
      <dgm:spPr/>
      <dgm:t>
        <a:bodyPr/>
        <a:lstStyle/>
        <a:p>
          <a:endParaRPr lang="en-US"/>
        </a:p>
      </dgm:t>
    </dgm:pt>
    <dgm:pt modelId="{3437123C-3558-497E-B34B-D675C7CDC3BF}" type="pres">
      <dgm:prSet presAssocID="{20CB27B0-FD38-4771-B474-01B3EA5022D3}" presName="root2" presStyleCnt="0"/>
      <dgm:spPr/>
    </dgm:pt>
    <dgm:pt modelId="{1BE9BB57-AA0C-4662-8C06-376A8DD49110}" type="pres">
      <dgm:prSet presAssocID="{20CB27B0-FD38-4771-B474-01B3EA5022D3}" presName="LevelTwoTextNode" presStyleLbl="node3" presStyleIdx="1" presStyleCnt="10" custScaleX="234273" custScaleY="851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6BD578-58CD-4421-97E4-E6E29E7ED4B3}" type="pres">
      <dgm:prSet presAssocID="{20CB27B0-FD38-4771-B474-01B3EA5022D3}" presName="level3hierChild" presStyleCnt="0"/>
      <dgm:spPr/>
    </dgm:pt>
    <dgm:pt modelId="{32E8B150-726E-4798-839C-2A2E35B01D48}" type="pres">
      <dgm:prSet presAssocID="{245CC05C-1A5C-4752-AD96-CEE526F9A731}" presName="conn2-1" presStyleLbl="parChTrans1D3" presStyleIdx="2" presStyleCnt="10"/>
      <dgm:spPr/>
      <dgm:t>
        <a:bodyPr/>
        <a:lstStyle/>
        <a:p>
          <a:endParaRPr lang="en-US"/>
        </a:p>
      </dgm:t>
    </dgm:pt>
    <dgm:pt modelId="{003A2CA0-BE4A-4060-BC26-7B4FFD3F8A90}" type="pres">
      <dgm:prSet presAssocID="{245CC05C-1A5C-4752-AD96-CEE526F9A731}" presName="connTx" presStyleLbl="parChTrans1D3" presStyleIdx="2" presStyleCnt="10"/>
      <dgm:spPr/>
      <dgm:t>
        <a:bodyPr/>
        <a:lstStyle/>
        <a:p>
          <a:endParaRPr lang="en-US"/>
        </a:p>
      </dgm:t>
    </dgm:pt>
    <dgm:pt modelId="{B442E04B-4CA4-437F-AC0B-0EF8459771CF}" type="pres">
      <dgm:prSet presAssocID="{78245EC6-3A8A-4B2E-9078-B42078941A36}" presName="root2" presStyleCnt="0"/>
      <dgm:spPr/>
    </dgm:pt>
    <dgm:pt modelId="{E72B6B3F-AE94-4886-A271-5C5F984F33B9}" type="pres">
      <dgm:prSet presAssocID="{78245EC6-3A8A-4B2E-9078-B42078941A36}" presName="LevelTwoTextNode" presStyleLbl="node3" presStyleIdx="2" presStyleCnt="10" custScaleX="234273" custLinFactNeighborX="-247" custLinFactNeighborY="48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558FA6-B8FF-46E6-8410-270B47AADE55}" type="pres">
      <dgm:prSet presAssocID="{78245EC6-3A8A-4B2E-9078-B42078941A36}" presName="level3hierChild" presStyleCnt="0"/>
      <dgm:spPr/>
    </dgm:pt>
    <dgm:pt modelId="{E97AE9AD-71BC-4C1B-9AE8-B4C7CD5AE329}" type="pres">
      <dgm:prSet presAssocID="{4E791183-CD64-4E54-B18E-CF0590E41260}" presName="conn2-1" presStyleLbl="parChTrans1D3" presStyleIdx="3" presStyleCnt="10"/>
      <dgm:spPr/>
      <dgm:t>
        <a:bodyPr/>
        <a:lstStyle/>
        <a:p>
          <a:endParaRPr lang="en-US"/>
        </a:p>
      </dgm:t>
    </dgm:pt>
    <dgm:pt modelId="{38659231-9F0B-42DA-8077-31D6B65A7D13}" type="pres">
      <dgm:prSet presAssocID="{4E791183-CD64-4E54-B18E-CF0590E41260}" presName="connTx" presStyleLbl="parChTrans1D3" presStyleIdx="3" presStyleCnt="10"/>
      <dgm:spPr/>
      <dgm:t>
        <a:bodyPr/>
        <a:lstStyle/>
        <a:p>
          <a:endParaRPr lang="en-US"/>
        </a:p>
      </dgm:t>
    </dgm:pt>
    <dgm:pt modelId="{039F058A-8E80-471A-96D8-194D73EFD90D}" type="pres">
      <dgm:prSet presAssocID="{4D4FD11C-7393-4F85-9896-EF6DE56BAEAA}" presName="root2" presStyleCnt="0"/>
      <dgm:spPr/>
    </dgm:pt>
    <dgm:pt modelId="{874D149A-D6B6-4AA7-83AF-CCF0E4C36244}" type="pres">
      <dgm:prSet presAssocID="{4D4FD11C-7393-4F85-9896-EF6DE56BAEAA}" presName="LevelTwoTextNode" presStyleLbl="node3" presStyleIdx="3" presStyleCnt="10" custScaleX="2342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BA9DEF-8C3F-48C3-BA32-1C603AC578E3}" type="pres">
      <dgm:prSet presAssocID="{4D4FD11C-7393-4F85-9896-EF6DE56BAEAA}" presName="level3hierChild" presStyleCnt="0"/>
      <dgm:spPr/>
    </dgm:pt>
    <dgm:pt modelId="{9875EEA5-982D-40FD-90F8-41B697EFCDE1}" type="pres">
      <dgm:prSet presAssocID="{BB26D70F-6F08-4188-BE0C-83AE08C58F35}" presName="conn2-1" presStyleLbl="parChTrans1D3" presStyleIdx="4" presStyleCnt="10"/>
      <dgm:spPr/>
      <dgm:t>
        <a:bodyPr/>
        <a:lstStyle/>
        <a:p>
          <a:endParaRPr lang="en-US"/>
        </a:p>
      </dgm:t>
    </dgm:pt>
    <dgm:pt modelId="{00E480E3-08BD-44B5-A69C-549005A1CEDC}" type="pres">
      <dgm:prSet presAssocID="{BB26D70F-6F08-4188-BE0C-83AE08C58F35}" presName="connTx" presStyleLbl="parChTrans1D3" presStyleIdx="4" presStyleCnt="10"/>
      <dgm:spPr/>
      <dgm:t>
        <a:bodyPr/>
        <a:lstStyle/>
        <a:p>
          <a:endParaRPr lang="en-US"/>
        </a:p>
      </dgm:t>
    </dgm:pt>
    <dgm:pt modelId="{86343014-9045-4172-83F0-40A0488F4D4A}" type="pres">
      <dgm:prSet presAssocID="{0B1B214F-2800-4285-92D0-EA03B417B6A9}" presName="root2" presStyleCnt="0"/>
      <dgm:spPr/>
    </dgm:pt>
    <dgm:pt modelId="{DFCA85CB-56F4-406E-BEC9-2496C4698C43}" type="pres">
      <dgm:prSet presAssocID="{0B1B214F-2800-4285-92D0-EA03B417B6A9}" presName="LevelTwoTextNode" presStyleLbl="node3" presStyleIdx="4" presStyleCnt="10" custScaleX="234273" custLinFactNeighborX="-693" custLinFactNeighborY="-63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74AAA7-DD5D-4C92-A292-E2F5970C3F85}" type="pres">
      <dgm:prSet presAssocID="{0B1B214F-2800-4285-92D0-EA03B417B6A9}" presName="level3hierChild" presStyleCnt="0"/>
      <dgm:spPr/>
    </dgm:pt>
    <dgm:pt modelId="{A80FA996-5290-4798-AE9A-FC7F7E9FD81A}" type="pres">
      <dgm:prSet presAssocID="{A02C4AE7-4D94-404F-A469-D647C4863D8E}" presName="conn2-1" presStyleLbl="parChTrans1D3" presStyleIdx="5" presStyleCnt="10"/>
      <dgm:spPr/>
      <dgm:t>
        <a:bodyPr/>
        <a:lstStyle/>
        <a:p>
          <a:endParaRPr lang="en-US"/>
        </a:p>
      </dgm:t>
    </dgm:pt>
    <dgm:pt modelId="{E7D5A9B7-977C-42B8-8904-3A01A8B03CE2}" type="pres">
      <dgm:prSet presAssocID="{A02C4AE7-4D94-404F-A469-D647C4863D8E}" presName="connTx" presStyleLbl="parChTrans1D3" presStyleIdx="5" presStyleCnt="10"/>
      <dgm:spPr/>
      <dgm:t>
        <a:bodyPr/>
        <a:lstStyle/>
        <a:p>
          <a:endParaRPr lang="en-US"/>
        </a:p>
      </dgm:t>
    </dgm:pt>
    <dgm:pt modelId="{28C196D8-A65C-44D4-9154-72C7C25D173B}" type="pres">
      <dgm:prSet presAssocID="{44FDC5BD-56D4-4F44-82BE-EE836B981B18}" presName="root2" presStyleCnt="0"/>
      <dgm:spPr/>
    </dgm:pt>
    <dgm:pt modelId="{20DB84E8-9FB2-4626-A7FF-3FC97C259DC8}" type="pres">
      <dgm:prSet presAssocID="{44FDC5BD-56D4-4F44-82BE-EE836B981B18}" presName="LevelTwoTextNode" presStyleLbl="node3" presStyleIdx="5" presStyleCnt="10" custScaleX="224785" custLinFactNeighborX="4744" custLinFactNeighborY="-14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26A03A-4233-49A9-B496-C3FEF768C3CA}" type="pres">
      <dgm:prSet presAssocID="{44FDC5BD-56D4-4F44-82BE-EE836B981B18}" presName="level3hierChild" presStyleCnt="0"/>
      <dgm:spPr/>
    </dgm:pt>
    <dgm:pt modelId="{FE9323A8-CC58-4ABC-9FA8-24BE9DBFB8F0}" type="pres">
      <dgm:prSet presAssocID="{61F707F1-3215-4C12-8E24-EB82CBF9312F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B6324C6E-ADCD-43F6-A826-DD5FC9DDC71F}" type="pres">
      <dgm:prSet presAssocID="{61F707F1-3215-4C12-8E24-EB82CBF9312F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719A58B-4A64-4CA2-8193-075AF68A5EDE}" type="pres">
      <dgm:prSet presAssocID="{5E0B5660-F9BE-464D-AC2E-C09EF98DA8A9}" presName="root2" presStyleCnt="0"/>
      <dgm:spPr/>
    </dgm:pt>
    <dgm:pt modelId="{332BD65C-BBDD-4DD5-85BE-88E9EA9450DC}" type="pres">
      <dgm:prSet presAssocID="{5E0B5660-F9BE-464D-AC2E-C09EF98DA8A9}" presName="LevelTwoTextNode" presStyleLbl="node2" presStyleIdx="1" presStyleCnt="2" custScaleX="173619" custLinFactNeighborX="-4567" custLinFactNeighborY="-372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3CAB3B-F3B2-4CC2-938C-197A5B3636B2}" type="pres">
      <dgm:prSet presAssocID="{5E0B5660-F9BE-464D-AC2E-C09EF98DA8A9}" presName="level3hierChild" presStyleCnt="0"/>
      <dgm:spPr/>
    </dgm:pt>
    <dgm:pt modelId="{74C3DB51-005B-401F-B56C-A761E342BACA}" type="pres">
      <dgm:prSet presAssocID="{D4E7C63D-5A3E-4CC5-8E3D-866DA094E0D6}" presName="conn2-1" presStyleLbl="parChTrans1D3" presStyleIdx="6" presStyleCnt="10"/>
      <dgm:spPr/>
      <dgm:t>
        <a:bodyPr/>
        <a:lstStyle/>
        <a:p>
          <a:endParaRPr lang="en-US"/>
        </a:p>
      </dgm:t>
    </dgm:pt>
    <dgm:pt modelId="{DBF40608-341D-42F7-89B3-F66558C6635E}" type="pres">
      <dgm:prSet presAssocID="{D4E7C63D-5A3E-4CC5-8E3D-866DA094E0D6}" presName="connTx" presStyleLbl="parChTrans1D3" presStyleIdx="6" presStyleCnt="10"/>
      <dgm:spPr/>
      <dgm:t>
        <a:bodyPr/>
        <a:lstStyle/>
        <a:p>
          <a:endParaRPr lang="en-US"/>
        </a:p>
      </dgm:t>
    </dgm:pt>
    <dgm:pt modelId="{350D0398-E42F-45A9-82B9-E7B080EE07E4}" type="pres">
      <dgm:prSet presAssocID="{77964C17-1F5B-4D0C-AC17-943EB0789E94}" presName="root2" presStyleCnt="0"/>
      <dgm:spPr/>
    </dgm:pt>
    <dgm:pt modelId="{64A0F3B8-D851-4E54-A0BD-6EA1172BA4E9}" type="pres">
      <dgm:prSet presAssocID="{77964C17-1F5B-4D0C-AC17-943EB0789E94}" presName="LevelTwoTextNode" presStyleLbl="node3" presStyleIdx="6" presStyleCnt="10" custScaleX="225427" custLinFactNeighborX="16373" custLinFactNeighborY="-31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3DD671-1295-4230-8C63-D04EA5C4884B}" type="pres">
      <dgm:prSet presAssocID="{77964C17-1F5B-4D0C-AC17-943EB0789E94}" presName="level3hierChild" presStyleCnt="0"/>
      <dgm:spPr/>
    </dgm:pt>
    <dgm:pt modelId="{4397A330-1918-4A4B-8E46-52FF0161F6A6}" type="pres">
      <dgm:prSet presAssocID="{B4F63486-4010-4350-9D1C-90BE223F8BE3}" presName="conn2-1" presStyleLbl="parChTrans1D3" presStyleIdx="7" presStyleCnt="10"/>
      <dgm:spPr/>
      <dgm:t>
        <a:bodyPr/>
        <a:lstStyle/>
        <a:p>
          <a:endParaRPr lang="en-US"/>
        </a:p>
      </dgm:t>
    </dgm:pt>
    <dgm:pt modelId="{42754048-953F-4CFE-833C-B1E34147AB7F}" type="pres">
      <dgm:prSet presAssocID="{B4F63486-4010-4350-9D1C-90BE223F8BE3}" presName="connTx" presStyleLbl="parChTrans1D3" presStyleIdx="7" presStyleCnt="10"/>
      <dgm:spPr/>
      <dgm:t>
        <a:bodyPr/>
        <a:lstStyle/>
        <a:p>
          <a:endParaRPr lang="en-US"/>
        </a:p>
      </dgm:t>
    </dgm:pt>
    <dgm:pt modelId="{7BD3087D-E240-4075-BF20-36014876C800}" type="pres">
      <dgm:prSet presAssocID="{1FE8C6C1-DF49-42E3-B288-EBD858FF4145}" presName="root2" presStyleCnt="0"/>
      <dgm:spPr/>
    </dgm:pt>
    <dgm:pt modelId="{52221613-57B4-4B94-B1D9-35C0B0C58A1C}" type="pres">
      <dgm:prSet presAssocID="{1FE8C6C1-DF49-42E3-B288-EBD858FF4145}" presName="LevelTwoTextNode" presStyleLbl="node3" presStyleIdx="7" presStyleCnt="10" custScaleX="230155" custScaleY="83820" custLinFactNeighborX="16284" custLinFactNeighborY="-30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E51525-5DB8-4E7D-93DF-6749A45766EB}" type="pres">
      <dgm:prSet presAssocID="{1FE8C6C1-DF49-42E3-B288-EBD858FF4145}" presName="level3hierChild" presStyleCnt="0"/>
      <dgm:spPr/>
    </dgm:pt>
    <dgm:pt modelId="{472DF531-84C7-4170-AC2C-64A3F4D05A9B}" type="pres">
      <dgm:prSet presAssocID="{D3E2CD32-3713-4D10-B594-CCC8F4A746B2}" presName="conn2-1" presStyleLbl="parChTrans1D3" presStyleIdx="8" presStyleCnt="10"/>
      <dgm:spPr/>
      <dgm:t>
        <a:bodyPr/>
        <a:lstStyle/>
        <a:p>
          <a:endParaRPr lang="en-US"/>
        </a:p>
      </dgm:t>
    </dgm:pt>
    <dgm:pt modelId="{F9AD49C3-3BFA-48B6-AAD1-E0350E404DA1}" type="pres">
      <dgm:prSet presAssocID="{D3E2CD32-3713-4D10-B594-CCC8F4A746B2}" presName="connTx" presStyleLbl="parChTrans1D3" presStyleIdx="8" presStyleCnt="10"/>
      <dgm:spPr/>
      <dgm:t>
        <a:bodyPr/>
        <a:lstStyle/>
        <a:p>
          <a:endParaRPr lang="en-US"/>
        </a:p>
      </dgm:t>
    </dgm:pt>
    <dgm:pt modelId="{153A5B28-6721-4921-8464-C42F0F94DEEA}" type="pres">
      <dgm:prSet presAssocID="{260E8ADF-26B4-4935-9993-B6732B2AF8EB}" presName="root2" presStyleCnt="0"/>
      <dgm:spPr/>
    </dgm:pt>
    <dgm:pt modelId="{22F7EA5D-4095-4477-83F5-FB9CB0815D54}" type="pres">
      <dgm:prSet presAssocID="{260E8ADF-26B4-4935-9993-B6732B2AF8EB}" presName="LevelTwoTextNode" presStyleLbl="node3" presStyleIdx="8" presStyleCnt="10" custScaleX="231564" custLinFactNeighborX="16205" custLinFactNeighborY="-28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CE9963-C908-4100-B3FB-1A0ACD7736F4}" type="pres">
      <dgm:prSet presAssocID="{260E8ADF-26B4-4935-9993-B6732B2AF8EB}" presName="level3hierChild" presStyleCnt="0"/>
      <dgm:spPr/>
    </dgm:pt>
    <dgm:pt modelId="{3D64E103-3BFB-40EF-A3FE-20802B3B2509}" type="pres">
      <dgm:prSet presAssocID="{6ADAC913-95FE-48D4-90C5-26916EA39B75}" presName="conn2-1" presStyleLbl="parChTrans1D3" presStyleIdx="9" presStyleCnt="10"/>
      <dgm:spPr/>
      <dgm:t>
        <a:bodyPr/>
        <a:lstStyle/>
        <a:p>
          <a:endParaRPr lang="en-US"/>
        </a:p>
      </dgm:t>
    </dgm:pt>
    <dgm:pt modelId="{E16FC216-89BF-4752-9077-C7D67AE6FA10}" type="pres">
      <dgm:prSet presAssocID="{6ADAC913-95FE-48D4-90C5-26916EA39B75}" presName="connTx" presStyleLbl="parChTrans1D3" presStyleIdx="9" presStyleCnt="10"/>
      <dgm:spPr/>
      <dgm:t>
        <a:bodyPr/>
        <a:lstStyle/>
        <a:p>
          <a:endParaRPr lang="en-US"/>
        </a:p>
      </dgm:t>
    </dgm:pt>
    <dgm:pt modelId="{DBE9A2F0-8EB3-403D-9B44-B8D7E85792AF}" type="pres">
      <dgm:prSet presAssocID="{498EEC60-74CE-4002-9568-67F46A69DDF8}" presName="root2" presStyleCnt="0"/>
      <dgm:spPr/>
    </dgm:pt>
    <dgm:pt modelId="{7475018C-10F4-4B7A-8C69-92E61D052EAD}" type="pres">
      <dgm:prSet presAssocID="{498EEC60-74CE-4002-9568-67F46A69DDF8}" presName="LevelTwoTextNode" presStyleLbl="node3" presStyleIdx="9" presStyleCnt="10" custScaleX="231437" custLinFactNeighborX="14868" custLinFactNeighborY="5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4373AB-001B-41A6-A78D-3A37C43962F6}" type="pres">
      <dgm:prSet presAssocID="{498EEC60-74CE-4002-9568-67F46A69DDF8}" presName="level3hierChild" presStyleCnt="0"/>
      <dgm:spPr/>
    </dgm:pt>
  </dgm:ptLst>
  <dgm:cxnLst>
    <dgm:cxn modelId="{B9CA4802-6106-478A-B217-9B43443BA729}" type="presOf" srcId="{D4E7C63D-5A3E-4CC5-8E3D-866DA094E0D6}" destId="{74C3DB51-005B-401F-B56C-A761E342BACA}" srcOrd="0" destOrd="0" presId="urn:microsoft.com/office/officeart/2005/8/layout/hierarchy2"/>
    <dgm:cxn modelId="{7BA8BDB5-4FA2-4619-8CD1-0E68050D881D}" type="presOf" srcId="{B4F63486-4010-4350-9D1C-90BE223F8BE3}" destId="{42754048-953F-4CFE-833C-B1E34147AB7F}" srcOrd="1" destOrd="0" presId="urn:microsoft.com/office/officeart/2005/8/layout/hierarchy2"/>
    <dgm:cxn modelId="{2070320B-8A9E-43F9-AF8A-62B883A7B1EF}" type="presOf" srcId="{61F707F1-3215-4C12-8E24-EB82CBF9312F}" destId="{FE9323A8-CC58-4ABC-9FA8-24BE9DBFB8F0}" srcOrd="0" destOrd="0" presId="urn:microsoft.com/office/officeart/2005/8/layout/hierarchy2"/>
    <dgm:cxn modelId="{755CEB84-31D0-4670-A710-7BE251667605}" type="presOf" srcId="{1FE8C6C1-DF49-42E3-B288-EBD858FF4145}" destId="{52221613-57B4-4B94-B1D9-35C0B0C58A1C}" srcOrd="0" destOrd="0" presId="urn:microsoft.com/office/officeart/2005/8/layout/hierarchy2"/>
    <dgm:cxn modelId="{FD704686-5605-4D3E-A7A6-548CE531DB2C}" srcId="{B70E0D6F-A76A-4B4E-BE96-E5B63F958B23}" destId="{20CB27B0-FD38-4771-B474-01B3EA5022D3}" srcOrd="1" destOrd="0" parTransId="{C4A221B3-DDF9-4B57-98D6-51E29344FFFD}" sibTransId="{F0DB54C7-3691-4DD1-ADD1-4252F8483FBE}"/>
    <dgm:cxn modelId="{ED3C2CBE-5099-4030-8270-1946FA0274FB}" type="presOf" srcId="{260E8ADF-26B4-4935-9993-B6732B2AF8EB}" destId="{22F7EA5D-4095-4477-83F5-FB9CB0815D54}" srcOrd="0" destOrd="0" presId="urn:microsoft.com/office/officeart/2005/8/layout/hierarchy2"/>
    <dgm:cxn modelId="{9D2A5C36-99A8-498D-BE1B-1245CD27EDC0}" type="presOf" srcId="{07B84D74-BE28-4018-BD2C-C49D8D361B5E}" destId="{8643E843-D499-4787-BFD3-6F33394A599D}" srcOrd="1" destOrd="0" presId="urn:microsoft.com/office/officeart/2005/8/layout/hierarchy2"/>
    <dgm:cxn modelId="{5345789F-3520-48F0-A402-A1F702CEE205}" type="presOf" srcId="{4E791183-CD64-4E54-B18E-CF0590E41260}" destId="{E97AE9AD-71BC-4C1B-9AE8-B4C7CD5AE329}" srcOrd="0" destOrd="0" presId="urn:microsoft.com/office/officeart/2005/8/layout/hierarchy2"/>
    <dgm:cxn modelId="{8E4DEB31-E7BA-46D5-A316-4C9A1F962579}" srcId="{B70E0D6F-A76A-4B4E-BE96-E5B63F958B23}" destId="{4D4FD11C-7393-4F85-9896-EF6DE56BAEAA}" srcOrd="3" destOrd="0" parTransId="{4E791183-CD64-4E54-B18E-CF0590E41260}" sibTransId="{2D8F4461-6DC6-40CC-9704-2651D9D40747}"/>
    <dgm:cxn modelId="{D9117AFE-E994-4EC6-A7DC-BD4B8BE33C4C}" srcId="{B70E0D6F-A76A-4B4E-BE96-E5B63F958B23}" destId="{78245EC6-3A8A-4B2E-9078-B42078941A36}" srcOrd="2" destOrd="0" parTransId="{245CC05C-1A5C-4752-AD96-CEE526F9A731}" sibTransId="{598DDE3B-6C71-42E7-861C-51D9A454BDBB}"/>
    <dgm:cxn modelId="{E54D503F-981E-46CD-8255-E96677A2A726}" srcId="{25EDB032-5161-4057-9F83-2CFB9C8D2D6C}" destId="{D48E9857-85D9-4C4C-BD65-B2CC99A830C0}" srcOrd="0" destOrd="0" parTransId="{8CFCC35A-A4EA-414A-90AA-BD8CC8EDA604}" sibTransId="{F3FFEFF2-5563-40BF-9839-376F822A56AB}"/>
    <dgm:cxn modelId="{A904CB05-6067-46E1-9E78-7BB15F2DC7A9}" type="presOf" srcId="{61F707F1-3215-4C12-8E24-EB82CBF9312F}" destId="{B6324C6E-ADCD-43F6-A826-DD5FC9DDC71F}" srcOrd="1" destOrd="0" presId="urn:microsoft.com/office/officeart/2005/8/layout/hierarchy2"/>
    <dgm:cxn modelId="{01B50D13-A9F2-47D7-9933-841E200EA2ED}" type="presOf" srcId="{0B1B214F-2800-4285-92D0-EA03B417B6A9}" destId="{DFCA85CB-56F4-406E-BEC9-2496C4698C43}" srcOrd="0" destOrd="0" presId="urn:microsoft.com/office/officeart/2005/8/layout/hierarchy2"/>
    <dgm:cxn modelId="{1D8E6743-7356-412E-9EC3-E33D77434ACD}" type="presOf" srcId="{66729CD8-E3CE-4BD2-9671-373FCCD07C76}" destId="{3EB55EF9-5D9C-45D6-A773-3DBD62282FA4}" srcOrd="1" destOrd="0" presId="urn:microsoft.com/office/officeart/2005/8/layout/hierarchy2"/>
    <dgm:cxn modelId="{9FF8C37C-F1BB-4808-8120-0DAADB971E7C}" type="presOf" srcId="{4D4FD11C-7393-4F85-9896-EF6DE56BAEAA}" destId="{874D149A-D6B6-4AA7-83AF-CCF0E4C36244}" srcOrd="0" destOrd="0" presId="urn:microsoft.com/office/officeart/2005/8/layout/hierarchy2"/>
    <dgm:cxn modelId="{D7B4161A-6E89-45C1-8838-2D8ED4A66170}" type="presOf" srcId="{6ADAC913-95FE-48D4-90C5-26916EA39B75}" destId="{E16FC216-89BF-4752-9077-C7D67AE6FA10}" srcOrd="1" destOrd="0" presId="urn:microsoft.com/office/officeart/2005/8/layout/hierarchy2"/>
    <dgm:cxn modelId="{79C67D65-DD4F-450F-B3FC-E86365B15027}" type="presOf" srcId="{D4E7C63D-5A3E-4CC5-8E3D-866DA094E0D6}" destId="{DBF40608-341D-42F7-89B3-F66558C6635E}" srcOrd="1" destOrd="0" presId="urn:microsoft.com/office/officeart/2005/8/layout/hierarchy2"/>
    <dgm:cxn modelId="{C2C05D7D-0936-476D-A66C-698F5E302273}" type="presOf" srcId="{B70E0D6F-A76A-4B4E-BE96-E5B63F958B23}" destId="{1D7D0D87-B6AC-4A49-9168-FEDE3E244B5C}" srcOrd="0" destOrd="0" presId="urn:microsoft.com/office/officeart/2005/8/layout/hierarchy2"/>
    <dgm:cxn modelId="{6D3A3FB2-814D-472E-8038-C328CF8A1EA4}" type="presOf" srcId="{6ADAC913-95FE-48D4-90C5-26916EA39B75}" destId="{3D64E103-3BFB-40EF-A3FE-20802B3B2509}" srcOrd="0" destOrd="0" presId="urn:microsoft.com/office/officeart/2005/8/layout/hierarchy2"/>
    <dgm:cxn modelId="{AA09BDC0-EB28-4DB8-8C7A-E2B8BAF7760B}" srcId="{D48E9857-85D9-4C4C-BD65-B2CC99A830C0}" destId="{5E0B5660-F9BE-464D-AC2E-C09EF98DA8A9}" srcOrd="1" destOrd="0" parTransId="{61F707F1-3215-4C12-8E24-EB82CBF9312F}" sibTransId="{3A7E105D-2225-4DB0-AA90-9F73E46A552E}"/>
    <dgm:cxn modelId="{E4524AE3-B9C4-4A3E-B436-E3359E080EA6}" type="presOf" srcId="{25EDB032-5161-4057-9F83-2CFB9C8D2D6C}" destId="{70CA1BEB-D9FE-488C-9269-8FBA15EA59D4}" srcOrd="0" destOrd="0" presId="urn:microsoft.com/office/officeart/2005/8/layout/hierarchy2"/>
    <dgm:cxn modelId="{6BE51CA2-488E-4890-8DB8-33394341FFAA}" type="presOf" srcId="{4E791183-CD64-4E54-B18E-CF0590E41260}" destId="{38659231-9F0B-42DA-8077-31D6B65A7D13}" srcOrd="1" destOrd="0" presId="urn:microsoft.com/office/officeart/2005/8/layout/hierarchy2"/>
    <dgm:cxn modelId="{A46D1B77-7C20-4E95-9E08-7E9C8B2575C2}" srcId="{5E0B5660-F9BE-464D-AC2E-C09EF98DA8A9}" destId="{1FE8C6C1-DF49-42E3-B288-EBD858FF4145}" srcOrd="1" destOrd="0" parTransId="{B4F63486-4010-4350-9D1C-90BE223F8BE3}" sibTransId="{4D9D5F07-9B0A-4F91-9898-7281BBED7CF4}"/>
    <dgm:cxn modelId="{6431B1A6-1C47-45A5-9C79-50B19EA888BA}" srcId="{B70E0D6F-A76A-4B4E-BE96-E5B63F958B23}" destId="{C6F0C077-A560-4FC5-A9C6-DC3993C20A21}" srcOrd="0" destOrd="0" parTransId="{07B84D74-BE28-4018-BD2C-C49D8D361B5E}" sibTransId="{352BA502-6BFB-45F5-99B7-A6B5582F5801}"/>
    <dgm:cxn modelId="{7A4EFBF9-8310-400A-9934-DA6BA14D8E74}" type="presOf" srcId="{77964C17-1F5B-4D0C-AC17-943EB0789E94}" destId="{64A0F3B8-D851-4E54-A0BD-6EA1172BA4E9}" srcOrd="0" destOrd="0" presId="urn:microsoft.com/office/officeart/2005/8/layout/hierarchy2"/>
    <dgm:cxn modelId="{02445411-BB4D-49F8-903D-C63DDE99410D}" type="presOf" srcId="{498EEC60-74CE-4002-9568-67F46A69DDF8}" destId="{7475018C-10F4-4B7A-8C69-92E61D052EAD}" srcOrd="0" destOrd="0" presId="urn:microsoft.com/office/officeart/2005/8/layout/hierarchy2"/>
    <dgm:cxn modelId="{F675812E-EFD1-4D27-B005-74987ED05F4C}" type="presOf" srcId="{66729CD8-E3CE-4BD2-9671-373FCCD07C76}" destId="{D3D65E2A-4FAC-4190-86AB-D7A94CCBA478}" srcOrd="0" destOrd="0" presId="urn:microsoft.com/office/officeart/2005/8/layout/hierarchy2"/>
    <dgm:cxn modelId="{D58C2C6E-6160-444B-811D-AE0E9589695A}" type="presOf" srcId="{BB26D70F-6F08-4188-BE0C-83AE08C58F35}" destId="{9875EEA5-982D-40FD-90F8-41B697EFCDE1}" srcOrd="0" destOrd="0" presId="urn:microsoft.com/office/officeart/2005/8/layout/hierarchy2"/>
    <dgm:cxn modelId="{A2D3D11B-CE5E-4423-A040-8D8B5A269334}" type="presOf" srcId="{D48E9857-85D9-4C4C-BD65-B2CC99A830C0}" destId="{F5DE3BC3-8FB0-4E23-8AF5-00472247ADAA}" srcOrd="0" destOrd="0" presId="urn:microsoft.com/office/officeart/2005/8/layout/hierarchy2"/>
    <dgm:cxn modelId="{726258A5-1C8A-44FA-9452-0D2F7B2A4134}" type="presOf" srcId="{C4A221B3-DDF9-4B57-98D6-51E29344FFFD}" destId="{B995F634-7BAB-41E9-AA57-595A868AA47F}" srcOrd="0" destOrd="0" presId="urn:microsoft.com/office/officeart/2005/8/layout/hierarchy2"/>
    <dgm:cxn modelId="{9AB0BD3F-D689-40B4-91FB-D932DBFC2414}" type="presOf" srcId="{A02C4AE7-4D94-404F-A469-D647C4863D8E}" destId="{A80FA996-5290-4798-AE9A-FC7F7E9FD81A}" srcOrd="0" destOrd="0" presId="urn:microsoft.com/office/officeart/2005/8/layout/hierarchy2"/>
    <dgm:cxn modelId="{A1C5F858-B75F-4B59-8291-BCEA0369C9CE}" srcId="{B70E0D6F-A76A-4B4E-BE96-E5B63F958B23}" destId="{44FDC5BD-56D4-4F44-82BE-EE836B981B18}" srcOrd="5" destOrd="0" parTransId="{A02C4AE7-4D94-404F-A469-D647C4863D8E}" sibTransId="{AC1BAF16-46D0-4477-A4A0-B24CB2A6523F}"/>
    <dgm:cxn modelId="{CF2F12F9-7D32-4C50-A864-BB51DD667EC7}" type="presOf" srcId="{245CC05C-1A5C-4752-AD96-CEE526F9A731}" destId="{003A2CA0-BE4A-4060-BC26-7B4FFD3F8A90}" srcOrd="1" destOrd="0" presId="urn:microsoft.com/office/officeart/2005/8/layout/hierarchy2"/>
    <dgm:cxn modelId="{467CCE21-8A13-4E50-BE64-E8ED36290925}" srcId="{B70E0D6F-A76A-4B4E-BE96-E5B63F958B23}" destId="{0B1B214F-2800-4285-92D0-EA03B417B6A9}" srcOrd="4" destOrd="0" parTransId="{BB26D70F-6F08-4188-BE0C-83AE08C58F35}" sibTransId="{B94D757D-A843-47B3-8C67-3D370644452B}"/>
    <dgm:cxn modelId="{F4C63859-94E5-4D18-AB91-BA0189A902F5}" type="presOf" srcId="{D3E2CD32-3713-4D10-B594-CCC8F4A746B2}" destId="{472DF531-84C7-4170-AC2C-64A3F4D05A9B}" srcOrd="0" destOrd="0" presId="urn:microsoft.com/office/officeart/2005/8/layout/hierarchy2"/>
    <dgm:cxn modelId="{CB1780BC-47AD-41B1-B338-912E5C860575}" type="presOf" srcId="{5E0B5660-F9BE-464D-AC2E-C09EF98DA8A9}" destId="{332BD65C-BBDD-4DD5-85BE-88E9EA9450DC}" srcOrd="0" destOrd="0" presId="urn:microsoft.com/office/officeart/2005/8/layout/hierarchy2"/>
    <dgm:cxn modelId="{B1B80627-6060-4EDA-9995-A47F0D1A8995}" type="presOf" srcId="{C4A221B3-DDF9-4B57-98D6-51E29344FFFD}" destId="{01274EC3-11E3-493F-B757-692DF633F5F3}" srcOrd="1" destOrd="0" presId="urn:microsoft.com/office/officeart/2005/8/layout/hierarchy2"/>
    <dgm:cxn modelId="{64F6BBF3-F108-4923-B24E-3E41542F0F2A}" type="presOf" srcId="{BB26D70F-6F08-4188-BE0C-83AE08C58F35}" destId="{00E480E3-08BD-44B5-A69C-549005A1CEDC}" srcOrd="1" destOrd="0" presId="urn:microsoft.com/office/officeart/2005/8/layout/hierarchy2"/>
    <dgm:cxn modelId="{888CC592-9432-434C-BC2B-46FAF34D6F48}" type="presOf" srcId="{A02C4AE7-4D94-404F-A469-D647C4863D8E}" destId="{E7D5A9B7-977C-42B8-8904-3A01A8B03CE2}" srcOrd="1" destOrd="0" presId="urn:microsoft.com/office/officeart/2005/8/layout/hierarchy2"/>
    <dgm:cxn modelId="{53822ADC-F3A1-423C-B5B5-E6B51D449CDE}" type="presOf" srcId="{20CB27B0-FD38-4771-B474-01B3EA5022D3}" destId="{1BE9BB57-AA0C-4662-8C06-376A8DD49110}" srcOrd="0" destOrd="0" presId="urn:microsoft.com/office/officeart/2005/8/layout/hierarchy2"/>
    <dgm:cxn modelId="{2B9A83D8-DED5-4BF3-86D0-A810CE617963}" srcId="{5E0B5660-F9BE-464D-AC2E-C09EF98DA8A9}" destId="{77964C17-1F5B-4D0C-AC17-943EB0789E94}" srcOrd="0" destOrd="0" parTransId="{D4E7C63D-5A3E-4CC5-8E3D-866DA094E0D6}" sibTransId="{3AD1D63D-5830-480C-B541-6B6627719411}"/>
    <dgm:cxn modelId="{548D1ABC-6E0F-4434-A4D0-9756C838519F}" type="presOf" srcId="{B4F63486-4010-4350-9D1C-90BE223F8BE3}" destId="{4397A330-1918-4A4B-8E46-52FF0161F6A6}" srcOrd="0" destOrd="0" presId="urn:microsoft.com/office/officeart/2005/8/layout/hierarchy2"/>
    <dgm:cxn modelId="{4D9E88D4-95F8-4335-A782-89FB3663D46A}" srcId="{D48E9857-85D9-4C4C-BD65-B2CC99A830C0}" destId="{B70E0D6F-A76A-4B4E-BE96-E5B63F958B23}" srcOrd="0" destOrd="0" parTransId="{66729CD8-E3CE-4BD2-9671-373FCCD07C76}" sibTransId="{B7165F54-FAC3-4E22-B551-66F8B8951BEF}"/>
    <dgm:cxn modelId="{CDE85F8B-384F-471F-A10B-044DBA6F3635}" type="presOf" srcId="{44FDC5BD-56D4-4F44-82BE-EE836B981B18}" destId="{20DB84E8-9FB2-4626-A7FF-3FC97C259DC8}" srcOrd="0" destOrd="0" presId="urn:microsoft.com/office/officeart/2005/8/layout/hierarchy2"/>
    <dgm:cxn modelId="{37523FBB-299D-4F93-B27C-FB85D716C918}" srcId="{5E0B5660-F9BE-464D-AC2E-C09EF98DA8A9}" destId="{498EEC60-74CE-4002-9568-67F46A69DDF8}" srcOrd="3" destOrd="0" parTransId="{6ADAC913-95FE-48D4-90C5-26916EA39B75}" sibTransId="{B47A5019-CD36-47CA-AC8B-31EA950421ED}"/>
    <dgm:cxn modelId="{003A5E78-A61C-4080-97F7-8F8652C78EB4}" type="presOf" srcId="{245CC05C-1A5C-4752-AD96-CEE526F9A731}" destId="{32E8B150-726E-4798-839C-2A2E35B01D48}" srcOrd="0" destOrd="0" presId="urn:microsoft.com/office/officeart/2005/8/layout/hierarchy2"/>
    <dgm:cxn modelId="{FF75EC23-ADD0-4FD9-8AC8-E2B724D76627}" type="presOf" srcId="{C6F0C077-A560-4FC5-A9C6-DC3993C20A21}" destId="{A5713306-A79F-466D-99E6-431B9A205B17}" srcOrd="0" destOrd="0" presId="urn:microsoft.com/office/officeart/2005/8/layout/hierarchy2"/>
    <dgm:cxn modelId="{E5DBEF60-BEA2-4B83-9189-ABED98D3E499}" srcId="{5E0B5660-F9BE-464D-AC2E-C09EF98DA8A9}" destId="{260E8ADF-26B4-4935-9993-B6732B2AF8EB}" srcOrd="2" destOrd="0" parTransId="{D3E2CD32-3713-4D10-B594-CCC8F4A746B2}" sibTransId="{986E224F-D910-4C24-B6B6-B24AB4F22F07}"/>
    <dgm:cxn modelId="{B91D3E2F-779A-4426-B476-9AE856D458DE}" type="presOf" srcId="{D3E2CD32-3713-4D10-B594-CCC8F4A746B2}" destId="{F9AD49C3-3BFA-48B6-AAD1-E0350E404DA1}" srcOrd="1" destOrd="0" presId="urn:microsoft.com/office/officeart/2005/8/layout/hierarchy2"/>
    <dgm:cxn modelId="{FE5F24E6-2930-4AD6-840C-AA6CA4EB288C}" type="presOf" srcId="{07B84D74-BE28-4018-BD2C-C49D8D361B5E}" destId="{982AD6B4-1E90-4370-A7F3-6E08A1C242CE}" srcOrd="0" destOrd="0" presId="urn:microsoft.com/office/officeart/2005/8/layout/hierarchy2"/>
    <dgm:cxn modelId="{88B1F3FB-566B-4DAF-90BD-2B142923C83F}" type="presOf" srcId="{78245EC6-3A8A-4B2E-9078-B42078941A36}" destId="{E72B6B3F-AE94-4886-A271-5C5F984F33B9}" srcOrd="0" destOrd="0" presId="urn:microsoft.com/office/officeart/2005/8/layout/hierarchy2"/>
    <dgm:cxn modelId="{EEA18815-6611-4D6F-BA93-DBDCC18AD3C2}" type="presParOf" srcId="{70CA1BEB-D9FE-488C-9269-8FBA15EA59D4}" destId="{874CEDFA-44AB-44FB-B19F-5DD507230C98}" srcOrd="0" destOrd="0" presId="urn:microsoft.com/office/officeart/2005/8/layout/hierarchy2"/>
    <dgm:cxn modelId="{2288A6DC-3D35-482B-9329-66A3143CAE7A}" type="presParOf" srcId="{874CEDFA-44AB-44FB-B19F-5DD507230C98}" destId="{F5DE3BC3-8FB0-4E23-8AF5-00472247ADAA}" srcOrd="0" destOrd="0" presId="urn:microsoft.com/office/officeart/2005/8/layout/hierarchy2"/>
    <dgm:cxn modelId="{9890497C-1F9B-4088-982E-05FA258BB332}" type="presParOf" srcId="{874CEDFA-44AB-44FB-B19F-5DD507230C98}" destId="{81FE6468-D63E-4753-A5E8-293943BF40A2}" srcOrd="1" destOrd="0" presId="urn:microsoft.com/office/officeart/2005/8/layout/hierarchy2"/>
    <dgm:cxn modelId="{E890EBC7-8E38-490D-BB2F-D38B0A16BB91}" type="presParOf" srcId="{81FE6468-D63E-4753-A5E8-293943BF40A2}" destId="{D3D65E2A-4FAC-4190-86AB-D7A94CCBA478}" srcOrd="0" destOrd="0" presId="urn:microsoft.com/office/officeart/2005/8/layout/hierarchy2"/>
    <dgm:cxn modelId="{0657A3F9-17DE-4079-874B-2987F8907A46}" type="presParOf" srcId="{D3D65E2A-4FAC-4190-86AB-D7A94CCBA478}" destId="{3EB55EF9-5D9C-45D6-A773-3DBD62282FA4}" srcOrd="0" destOrd="0" presId="urn:microsoft.com/office/officeart/2005/8/layout/hierarchy2"/>
    <dgm:cxn modelId="{75D8EDA6-9769-4AE0-86CC-C9637D80CE33}" type="presParOf" srcId="{81FE6468-D63E-4753-A5E8-293943BF40A2}" destId="{A53172F6-7D77-48C9-A7A6-0F8886F3D435}" srcOrd="1" destOrd="0" presId="urn:microsoft.com/office/officeart/2005/8/layout/hierarchy2"/>
    <dgm:cxn modelId="{68F83CD1-3FA0-475F-84C0-AD3795826012}" type="presParOf" srcId="{A53172F6-7D77-48C9-A7A6-0F8886F3D435}" destId="{1D7D0D87-B6AC-4A49-9168-FEDE3E244B5C}" srcOrd="0" destOrd="0" presId="urn:microsoft.com/office/officeart/2005/8/layout/hierarchy2"/>
    <dgm:cxn modelId="{709A3B34-F36A-4288-BE49-386E4009A2E3}" type="presParOf" srcId="{A53172F6-7D77-48C9-A7A6-0F8886F3D435}" destId="{4CCB22AB-2B23-4164-BBC7-C24CC8745ADB}" srcOrd="1" destOrd="0" presId="urn:microsoft.com/office/officeart/2005/8/layout/hierarchy2"/>
    <dgm:cxn modelId="{A4184CF8-2BAD-4520-AA96-183A4F8B8387}" type="presParOf" srcId="{4CCB22AB-2B23-4164-BBC7-C24CC8745ADB}" destId="{982AD6B4-1E90-4370-A7F3-6E08A1C242CE}" srcOrd="0" destOrd="0" presId="urn:microsoft.com/office/officeart/2005/8/layout/hierarchy2"/>
    <dgm:cxn modelId="{298041AD-270A-4A2F-921C-F91BEB536B52}" type="presParOf" srcId="{982AD6B4-1E90-4370-A7F3-6E08A1C242CE}" destId="{8643E843-D499-4787-BFD3-6F33394A599D}" srcOrd="0" destOrd="0" presId="urn:microsoft.com/office/officeart/2005/8/layout/hierarchy2"/>
    <dgm:cxn modelId="{62F8B772-5817-4ADE-B366-34BBE2F9BE14}" type="presParOf" srcId="{4CCB22AB-2B23-4164-BBC7-C24CC8745ADB}" destId="{97259FFD-D365-47DF-B8D1-B61C04144C64}" srcOrd="1" destOrd="0" presId="urn:microsoft.com/office/officeart/2005/8/layout/hierarchy2"/>
    <dgm:cxn modelId="{D6B69C72-C3A7-467F-BA56-937BDF9218C7}" type="presParOf" srcId="{97259FFD-D365-47DF-B8D1-B61C04144C64}" destId="{A5713306-A79F-466D-99E6-431B9A205B17}" srcOrd="0" destOrd="0" presId="urn:microsoft.com/office/officeart/2005/8/layout/hierarchy2"/>
    <dgm:cxn modelId="{784C1352-D81F-459F-8402-E59DD3710279}" type="presParOf" srcId="{97259FFD-D365-47DF-B8D1-B61C04144C64}" destId="{EEC39147-FD59-424D-BBC8-6F1E1B7924F4}" srcOrd="1" destOrd="0" presId="urn:microsoft.com/office/officeart/2005/8/layout/hierarchy2"/>
    <dgm:cxn modelId="{F9EA69CD-8187-4FD5-8696-1E64A1C89375}" type="presParOf" srcId="{4CCB22AB-2B23-4164-BBC7-C24CC8745ADB}" destId="{B995F634-7BAB-41E9-AA57-595A868AA47F}" srcOrd="2" destOrd="0" presId="urn:microsoft.com/office/officeart/2005/8/layout/hierarchy2"/>
    <dgm:cxn modelId="{9D8C4910-CD2B-4A47-AFD6-2C2E544D217C}" type="presParOf" srcId="{B995F634-7BAB-41E9-AA57-595A868AA47F}" destId="{01274EC3-11E3-493F-B757-692DF633F5F3}" srcOrd="0" destOrd="0" presId="urn:microsoft.com/office/officeart/2005/8/layout/hierarchy2"/>
    <dgm:cxn modelId="{EAD4ED40-5C2A-454E-A3C0-EAF7442BEA45}" type="presParOf" srcId="{4CCB22AB-2B23-4164-BBC7-C24CC8745ADB}" destId="{3437123C-3558-497E-B34B-D675C7CDC3BF}" srcOrd="3" destOrd="0" presId="urn:microsoft.com/office/officeart/2005/8/layout/hierarchy2"/>
    <dgm:cxn modelId="{A5EF40DA-5D48-46C6-A01B-D4DC647245EC}" type="presParOf" srcId="{3437123C-3558-497E-B34B-D675C7CDC3BF}" destId="{1BE9BB57-AA0C-4662-8C06-376A8DD49110}" srcOrd="0" destOrd="0" presId="urn:microsoft.com/office/officeart/2005/8/layout/hierarchy2"/>
    <dgm:cxn modelId="{3156BAF0-0CF2-4E51-9BA7-6ADAD7BED096}" type="presParOf" srcId="{3437123C-3558-497E-B34B-D675C7CDC3BF}" destId="{8F6BD578-58CD-4421-97E4-E6E29E7ED4B3}" srcOrd="1" destOrd="0" presId="urn:microsoft.com/office/officeart/2005/8/layout/hierarchy2"/>
    <dgm:cxn modelId="{84F78F10-7B2B-4F9F-A889-45795B73CB26}" type="presParOf" srcId="{4CCB22AB-2B23-4164-BBC7-C24CC8745ADB}" destId="{32E8B150-726E-4798-839C-2A2E35B01D48}" srcOrd="4" destOrd="0" presId="urn:microsoft.com/office/officeart/2005/8/layout/hierarchy2"/>
    <dgm:cxn modelId="{C0D4FCDE-74E2-402E-A66E-1BE4D6D5268B}" type="presParOf" srcId="{32E8B150-726E-4798-839C-2A2E35B01D48}" destId="{003A2CA0-BE4A-4060-BC26-7B4FFD3F8A90}" srcOrd="0" destOrd="0" presId="urn:microsoft.com/office/officeart/2005/8/layout/hierarchy2"/>
    <dgm:cxn modelId="{396F57E9-9452-4255-A8C6-ADFF4333682B}" type="presParOf" srcId="{4CCB22AB-2B23-4164-BBC7-C24CC8745ADB}" destId="{B442E04B-4CA4-437F-AC0B-0EF8459771CF}" srcOrd="5" destOrd="0" presId="urn:microsoft.com/office/officeart/2005/8/layout/hierarchy2"/>
    <dgm:cxn modelId="{0BFB797F-465B-4849-8452-5E9782DBF490}" type="presParOf" srcId="{B442E04B-4CA4-437F-AC0B-0EF8459771CF}" destId="{E72B6B3F-AE94-4886-A271-5C5F984F33B9}" srcOrd="0" destOrd="0" presId="urn:microsoft.com/office/officeart/2005/8/layout/hierarchy2"/>
    <dgm:cxn modelId="{A633E1D9-20A7-4EEF-AF49-0AB0EA4C4B5B}" type="presParOf" srcId="{B442E04B-4CA4-437F-AC0B-0EF8459771CF}" destId="{D9558FA6-B8FF-46E6-8410-270B47AADE55}" srcOrd="1" destOrd="0" presId="urn:microsoft.com/office/officeart/2005/8/layout/hierarchy2"/>
    <dgm:cxn modelId="{622333CA-174F-496A-A24C-4B2D57ECBF73}" type="presParOf" srcId="{4CCB22AB-2B23-4164-BBC7-C24CC8745ADB}" destId="{E97AE9AD-71BC-4C1B-9AE8-B4C7CD5AE329}" srcOrd="6" destOrd="0" presId="urn:microsoft.com/office/officeart/2005/8/layout/hierarchy2"/>
    <dgm:cxn modelId="{5704C036-7F83-4EAC-B536-640D62F3D33A}" type="presParOf" srcId="{E97AE9AD-71BC-4C1B-9AE8-B4C7CD5AE329}" destId="{38659231-9F0B-42DA-8077-31D6B65A7D13}" srcOrd="0" destOrd="0" presId="urn:microsoft.com/office/officeart/2005/8/layout/hierarchy2"/>
    <dgm:cxn modelId="{28812289-0293-48B4-89F0-6DE4DC6ED1E3}" type="presParOf" srcId="{4CCB22AB-2B23-4164-BBC7-C24CC8745ADB}" destId="{039F058A-8E80-471A-96D8-194D73EFD90D}" srcOrd="7" destOrd="0" presId="urn:microsoft.com/office/officeart/2005/8/layout/hierarchy2"/>
    <dgm:cxn modelId="{F19F3B98-3297-44B6-AC08-B86C3AC1F2B6}" type="presParOf" srcId="{039F058A-8E80-471A-96D8-194D73EFD90D}" destId="{874D149A-D6B6-4AA7-83AF-CCF0E4C36244}" srcOrd="0" destOrd="0" presId="urn:microsoft.com/office/officeart/2005/8/layout/hierarchy2"/>
    <dgm:cxn modelId="{CAFC8D40-9DFE-4294-AA7C-B80A6FE6E9A3}" type="presParOf" srcId="{039F058A-8E80-471A-96D8-194D73EFD90D}" destId="{EDBA9DEF-8C3F-48C3-BA32-1C603AC578E3}" srcOrd="1" destOrd="0" presId="urn:microsoft.com/office/officeart/2005/8/layout/hierarchy2"/>
    <dgm:cxn modelId="{7DF2C202-EDBA-4EFF-B962-6A574325B9BD}" type="presParOf" srcId="{4CCB22AB-2B23-4164-BBC7-C24CC8745ADB}" destId="{9875EEA5-982D-40FD-90F8-41B697EFCDE1}" srcOrd="8" destOrd="0" presId="urn:microsoft.com/office/officeart/2005/8/layout/hierarchy2"/>
    <dgm:cxn modelId="{8B391F7D-0899-48C4-A601-3D3D1350481F}" type="presParOf" srcId="{9875EEA5-982D-40FD-90F8-41B697EFCDE1}" destId="{00E480E3-08BD-44B5-A69C-549005A1CEDC}" srcOrd="0" destOrd="0" presId="urn:microsoft.com/office/officeart/2005/8/layout/hierarchy2"/>
    <dgm:cxn modelId="{DB556B2E-BDD9-491D-8D55-A44C0A38D6D8}" type="presParOf" srcId="{4CCB22AB-2B23-4164-BBC7-C24CC8745ADB}" destId="{86343014-9045-4172-83F0-40A0488F4D4A}" srcOrd="9" destOrd="0" presId="urn:microsoft.com/office/officeart/2005/8/layout/hierarchy2"/>
    <dgm:cxn modelId="{7586BF1E-0908-4BD0-B616-AD2D1DC11288}" type="presParOf" srcId="{86343014-9045-4172-83F0-40A0488F4D4A}" destId="{DFCA85CB-56F4-406E-BEC9-2496C4698C43}" srcOrd="0" destOrd="0" presId="urn:microsoft.com/office/officeart/2005/8/layout/hierarchy2"/>
    <dgm:cxn modelId="{F6241CA4-0BD7-4B43-B744-3897617E810C}" type="presParOf" srcId="{86343014-9045-4172-83F0-40A0488F4D4A}" destId="{4774AAA7-DD5D-4C92-A292-E2F5970C3F85}" srcOrd="1" destOrd="0" presId="urn:microsoft.com/office/officeart/2005/8/layout/hierarchy2"/>
    <dgm:cxn modelId="{562FAEBF-291B-4EEB-ACDB-A78C73032A4C}" type="presParOf" srcId="{4CCB22AB-2B23-4164-BBC7-C24CC8745ADB}" destId="{A80FA996-5290-4798-AE9A-FC7F7E9FD81A}" srcOrd="10" destOrd="0" presId="urn:microsoft.com/office/officeart/2005/8/layout/hierarchy2"/>
    <dgm:cxn modelId="{D0EFBE5A-BA5C-405A-A3D2-063BECC5C346}" type="presParOf" srcId="{A80FA996-5290-4798-AE9A-FC7F7E9FD81A}" destId="{E7D5A9B7-977C-42B8-8904-3A01A8B03CE2}" srcOrd="0" destOrd="0" presId="urn:microsoft.com/office/officeart/2005/8/layout/hierarchy2"/>
    <dgm:cxn modelId="{D624B208-E84F-47F2-9FBE-8FCBD909EDD1}" type="presParOf" srcId="{4CCB22AB-2B23-4164-BBC7-C24CC8745ADB}" destId="{28C196D8-A65C-44D4-9154-72C7C25D173B}" srcOrd="11" destOrd="0" presId="urn:microsoft.com/office/officeart/2005/8/layout/hierarchy2"/>
    <dgm:cxn modelId="{5893FFD8-A1C0-4DF9-9FDC-E06FAB6D7534}" type="presParOf" srcId="{28C196D8-A65C-44D4-9154-72C7C25D173B}" destId="{20DB84E8-9FB2-4626-A7FF-3FC97C259DC8}" srcOrd="0" destOrd="0" presId="urn:microsoft.com/office/officeart/2005/8/layout/hierarchy2"/>
    <dgm:cxn modelId="{340104C2-5212-4BDF-B6E2-D562A19B21C0}" type="presParOf" srcId="{28C196D8-A65C-44D4-9154-72C7C25D173B}" destId="{8D26A03A-4233-49A9-B496-C3FEF768C3CA}" srcOrd="1" destOrd="0" presId="urn:microsoft.com/office/officeart/2005/8/layout/hierarchy2"/>
    <dgm:cxn modelId="{59B15948-22DA-4E67-84DF-4C04E5AC83BD}" type="presParOf" srcId="{81FE6468-D63E-4753-A5E8-293943BF40A2}" destId="{FE9323A8-CC58-4ABC-9FA8-24BE9DBFB8F0}" srcOrd="2" destOrd="0" presId="urn:microsoft.com/office/officeart/2005/8/layout/hierarchy2"/>
    <dgm:cxn modelId="{A134C366-952E-44D9-B634-448D3BA0F80E}" type="presParOf" srcId="{FE9323A8-CC58-4ABC-9FA8-24BE9DBFB8F0}" destId="{B6324C6E-ADCD-43F6-A826-DD5FC9DDC71F}" srcOrd="0" destOrd="0" presId="urn:microsoft.com/office/officeart/2005/8/layout/hierarchy2"/>
    <dgm:cxn modelId="{72BD6A80-C995-4520-991B-7CD3F2BEDB7F}" type="presParOf" srcId="{81FE6468-D63E-4753-A5E8-293943BF40A2}" destId="{E719A58B-4A64-4CA2-8193-075AF68A5EDE}" srcOrd="3" destOrd="0" presId="urn:microsoft.com/office/officeart/2005/8/layout/hierarchy2"/>
    <dgm:cxn modelId="{568EBAFE-0939-4C12-AEB3-87ACB3E75DF4}" type="presParOf" srcId="{E719A58B-4A64-4CA2-8193-075AF68A5EDE}" destId="{332BD65C-BBDD-4DD5-85BE-88E9EA9450DC}" srcOrd="0" destOrd="0" presId="urn:microsoft.com/office/officeart/2005/8/layout/hierarchy2"/>
    <dgm:cxn modelId="{ECA7F929-F0F3-4D65-B956-1A78A6ED8B91}" type="presParOf" srcId="{E719A58B-4A64-4CA2-8193-075AF68A5EDE}" destId="{0A3CAB3B-F3B2-4CC2-938C-197A5B3636B2}" srcOrd="1" destOrd="0" presId="urn:microsoft.com/office/officeart/2005/8/layout/hierarchy2"/>
    <dgm:cxn modelId="{285D9766-A090-4DCD-8CB8-013AE17F79FB}" type="presParOf" srcId="{0A3CAB3B-F3B2-4CC2-938C-197A5B3636B2}" destId="{74C3DB51-005B-401F-B56C-A761E342BACA}" srcOrd="0" destOrd="0" presId="urn:microsoft.com/office/officeart/2005/8/layout/hierarchy2"/>
    <dgm:cxn modelId="{B7AB5190-938D-4021-BC54-874D73129C75}" type="presParOf" srcId="{74C3DB51-005B-401F-B56C-A761E342BACA}" destId="{DBF40608-341D-42F7-89B3-F66558C6635E}" srcOrd="0" destOrd="0" presId="urn:microsoft.com/office/officeart/2005/8/layout/hierarchy2"/>
    <dgm:cxn modelId="{0CF1D446-CA00-4ED5-83E5-239A3CEC8EA3}" type="presParOf" srcId="{0A3CAB3B-F3B2-4CC2-938C-197A5B3636B2}" destId="{350D0398-E42F-45A9-82B9-E7B080EE07E4}" srcOrd="1" destOrd="0" presId="urn:microsoft.com/office/officeart/2005/8/layout/hierarchy2"/>
    <dgm:cxn modelId="{0623C89A-E3CA-4AF1-8DCF-23F4FB322B23}" type="presParOf" srcId="{350D0398-E42F-45A9-82B9-E7B080EE07E4}" destId="{64A0F3B8-D851-4E54-A0BD-6EA1172BA4E9}" srcOrd="0" destOrd="0" presId="urn:microsoft.com/office/officeart/2005/8/layout/hierarchy2"/>
    <dgm:cxn modelId="{11D4D0B8-34FD-4073-8631-DA6BEE899F23}" type="presParOf" srcId="{350D0398-E42F-45A9-82B9-E7B080EE07E4}" destId="{DB3DD671-1295-4230-8C63-D04EA5C4884B}" srcOrd="1" destOrd="0" presId="urn:microsoft.com/office/officeart/2005/8/layout/hierarchy2"/>
    <dgm:cxn modelId="{99981C8D-E7F5-4D99-BBC7-A41DE86D8A34}" type="presParOf" srcId="{0A3CAB3B-F3B2-4CC2-938C-197A5B3636B2}" destId="{4397A330-1918-4A4B-8E46-52FF0161F6A6}" srcOrd="2" destOrd="0" presId="urn:microsoft.com/office/officeart/2005/8/layout/hierarchy2"/>
    <dgm:cxn modelId="{A9910A8C-B0CE-4417-8183-9A6CEEE73399}" type="presParOf" srcId="{4397A330-1918-4A4B-8E46-52FF0161F6A6}" destId="{42754048-953F-4CFE-833C-B1E34147AB7F}" srcOrd="0" destOrd="0" presId="urn:microsoft.com/office/officeart/2005/8/layout/hierarchy2"/>
    <dgm:cxn modelId="{1215BBB4-1984-4E35-AFE5-1CB7AF29F1AF}" type="presParOf" srcId="{0A3CAB3B-F3B2-4CC2-938C-197A5B3636B2}" destId="{7BD3087D-E240-4075-BF20-36014876C800}" srcOrd="3" destOrd="0" presId="urn:microsoft.com/office/officeart/2005/8/layout/hierarchy2"/>
    <dgm:cxn modelId="{57F61F42-ECF0-4183-BE68-6F8E765BB5CA}" type="presParOf" srcId="{7BD3087D-E240-4075-BF20-36014876C800}" destId="{52221613-57B4-4B94-B1D9-35C0B0C58A1C}" srcOrd="0" destOrd="0" presId="urn:microsoft.com/office/officeart/2005/8/layout/hierarchy2"/>
    <dgm:cxn modelId="{0262ACD1-403B-40A2-9957-97EF34791111}" type="presParOf" srcId="{7BD3087D-E240-4075-BF20-36014876C800}" destId="{A2E51525-5DB8-4E7D-93DF-6749A45766EB}" srcOrd="1" destOrd="0" presId="urn:microsoft.com/office/officeart/2005/8/layout/hierarchy2"/>
    <dgm:cxn modelId="{02D95AEF-F022-4125-A9E1-F06796A3E2FB}" type="presParOf" srcId="{0A3CAB3B-F3B2-4CC2-938C-197A5B3636B2}" destId="{472DF531-84C7-4170-AC2C-64A3F4D05A9B}" srcOrd="4" destOrd="0" presId="urn:microsoft.com/office/officeart/2005/8/layout/hierarchy2"/>
    <dgm:cxn modelId="{81F2DA2C-36BF-4ECB-AB43-5FCA5040B43E}" type="presParOf" srcId="{472DF531-84C7-4170-AC2C-64A3F4D05A9B}" destId="{F9AD49C3-3BFA-48B6-AAD1-E0350E404DA1}" srcOrd="0" destOrd="0" presId="urn:microsoft.com/office/officeart/2005/8/layout/hierarchy2"/>
    <dgm:cxn modelId="{740808FD-B2EC-4746-BD18-44126E74BD64}" type="presParOf" srcId="{0A3CAB3B-F3B2-4CC2-938C-197A5B3636B2}" destId="{153A5B28-6721-4921-8464-C42F0F94DEEA}" srcOrd="5" destOrd="0" presId="urn:microsoft.com/office/officeart/2005/8/layout/hierarchy2"/>
    <dgm:cxn modelId="{3585DBF3-F4DF-4013-A8BA-13C757F19DCF}" type="presParOf" srcId="{153A5B28-6721-4921-8464-C42F0F94DEEA}" destId="{22F7EA5D-4095-4477-83F5-FB9CB0815D54}" srcOrd="0" destOrd="0" presId="urn:microsoft.com/office/officeart/2005/8/layout/hierarchy2"/>
    <dgm:cxn modelId="{FD971E29-3EE4-4BE4-A9C5-C60A89BF8443}" type="presParOf" srcId="{153A5B28-6721-4921-8464-C42F0F94DEEA}" destId="{12CE9963-C908-4100-B3FB-1A0ACD7736F4}" srcOrd="1" destOrd="0" presId="urn:microsoft.com/office/officeart/2005/8/layout/hierarchy2"/>
    <dgm:cxn modelId="{AD4FD1B3-AB6C-436F-8051-0100655992E0}" type="presParOf" srcId="{0A3CAB3B-F3B2-4CC2-938C-197A5B3636B2}" destId="{3D64E103-3BFB-40EF-A3FE-20802B3B2509}" srcOrd="6" destOrd="0" presId="urn:microsoft.com/office/officeart/2005/8/layout/hierarchy2"/>
    <dgm:cxn modelId="{6AFE8F16-DEC3-448E-93F2-604301FE6021}" type="presParOf" srcId="{3D64E103-3BFB-40EF-A3FE-20802B3B2509}" destId="{E16FC216-89BF-4752-9077-C7D67AE6FA10}" srcOrd="0" destOrd="0" presId="urn:microsoft.com/office/officeart/2005/8/layout/hierarchy2"/>
    <dgm:cxn modelId="{A14BFAEA-71A6-4DCC-AFFE-05672454DF35}" type="presParOf" srcId="{0A3CAB3B-F3B2-4CC2-938C-197A5B3636B2}" destId="{DBE9A2F0-8EB3-403D-9B44-B8D7E85792AF}" srcOrd="7" destOrd="0" presId="urn:microsoft.com/office/officeart/2005/8/layout/hierarchy2"/>
    <dgm:cxn modelId="{56FB988B-4B7A-4ABA-B318-353EC8965560}" type="presParOf" srcId="{DBE9A2F0-8EB3-403D-9B44-B8D7E85792AF}" destId="{7475018C-10F4-4B7A-8C69-92E61D052EAD}" srcOrd="0" destOrd="0" presId="urn:microsoft.com/office/officeart/2005/8/layout/hierarchy2"/>
    <dgm:cxn modelId="{8E0329AD-2F9D-428E-9E52-E668414D7311}" type="presParOf" srcId="{DBE9A2F0-8EB3-403D-9B44-B8D7E85792AF}" destId="{7E4373AB-001B-41A6-A78D-3A37C43962F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DE0119-BCCA-4D85-9CCE-C22B13D815F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00D386-C837-4809-8453-848E56A1DD61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8000" dirty="0" smtClean="0">
              <a:latin typeface="NikoshBAN" pitchFamily="2" charset="0"/>
              <a:cs typeface="NikoshBAN" pitchFamily="2" charset="0"/>
            </a:rPr>
            <a:t>বাট্টা</a:t>
          </a:r>
          <a:endParaRPr lang="en-US" sz="8000" dirty="0">
            <a:latin typeface="NikoshBAN" pitchFamily="2" charset="0"/>
            <a:cs typeface="NikoshBAN" pitchFamily="2" charset="0"/>
          </a:endParaRPr>
        </a:p>
      </dgm:t>
    </dgm:pt>
    <dgm:pt modelId="{F77D9EE8-8BB1-45A4-8E65-0B1DF4E3DC10}" type="parTrans" cxnId="{2781A94E-DAE1-4010-B9CE-6733118ADEEA}">
      <dgm:prSet/>
      <dgm:spPr/>
      <dgm:t>
        <a:bodyPr/>
        <a:lstStyle/>
        <a:p>
          <a:endParaRPr lang="en-US"/>
        </a:p>
      </dgm:t>
    </dgm:pt>
    <dgm:pt modelId="{55C4B6EB-0E1B-45CB-A6D6-6DD52E823225}" type="sibTrans" cxnId="{2781A94E-DAE1-4010-B9CE-6733118ADEEA}">
      <dgm:prSet/>
      <dgm:spPr/>
      <dgm:t>
        <a:bodyPr/>
        <a:lstStyle/>
        <a:p>
          <a:endParaRPr lang="en-US"/>
        </a:p>
      </dgm:t>
    </dgm:pt>
    <dgm:pt modelId="{A01281E2-82E8-4126-B5BF-AA3897B6E15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কারবারি বাট্টা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1A89540-0399-48F3-B3E3-EBD54ADC2F2B}" type="parTrans" cxnId="{B73287F5-B820-4B36-B5F3-ED02D4F6CA51}">
      <dgm:prSet/>
      <dgm:spPr/>
      <dgm:t>
        <a:bodyPr/>
        <a:lstStyle/>
        <a:p>
          <a:endParaRPr lang="en-US"/>
        </a:p>
      </dgm:t>
    </dgm:pt>
    <dgm:pt modelId="{EFDF93F2-FCD6-472F-B086-42F183E50361}" type="sibTrans" cxnId="{B73287F5-B820-4B36-B5F3-ED02D4F6CA51}">
      <dgm:prSet/>
      <dgm:spPr/>
      <dgm:t>
        <a:bodyPr/>
        <a:lstStyle/>
        <a:p>
          <a:endParaRPr lang="en-US"/>
        </a:p>
      </dgm:t>
    </dgm:pt>
    <dgm:pt modelId="{7F46F540-4C55-4D6E-97A8-E9F0179B3B0F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ক্রয় বাট্টা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BF83A8E-649A-421F-9ED7-1150E6E24A06}" type="parTrans" cxnId="{795DAED2-73A1-47FD-ABD6-353271B2A87A}">
      <dgm:prSet/>
      <dgm:spPr/>
      <dgm:t>
        <a:bodyPr/>
        <a:lstStyle/>
        <a:p>
          <a:endParaRPr lang="en-US"/>
        </a:p>
      </dgm:t>
    </dgm:pt>
    <dgm:pt modelId="{06DEEF09-F7B6-4980-A015-7E024E141D25}" type="sibTrans" cxnId="{795DAED2-73A1-47FD-ABD6-353271B2A87A}">
      <dgm:prSet/>
      <dgm:spPr/>
      <dgm:t>
        <a:bodyPr/>
        <a:lstStyle/>
        <a:p>
          <a:endParaRPr lang="en-US"/>
        </a:p>
      </dgm:t>
    </dgm:pt>
    <dgm:pt modelId="{F538511C-A791-4F94-B769-0CE743442AA9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বিক্রয় বাট্টা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638A70D-20E3-40C9-8AAA-F0B1B774D239}" type="parTrans" cxnId="{2EE7E3DA-8551-4D06-B801-85D8B93E5DEF}">
      <dgm:prSet/>
      <dgm:spPr/>
      <dgm:t>
        <a:bodyPr/>
        <a:lstStyle/>
        <a:p>
          <a:endParaRPr lang="en-US"/>
        </a:p>
      </dgm:t>
    </dgm:pt>
    <dgm:pt modelId="{A559AF2F-00E3-4989-ACD4-172664535DDE}" type="sibTrans" cxnId="{2EE7E3DA-8551-4D06-B801-85D8B93E5DEF}">
      <dgm:prSet/>
      <dgm:spPr/>
      <dgm:t>
        <a:bodyPr/>
        <a:lstStyle/>
        <a:p>
          <a:endParaRPr lang="en-US"/>
        </a:p>
      </dgm:t>
    </dgm:pt>
    <dgm:pt modelId="{3FD4970C-1ADA-4659-8D41-2DFAEA9D6544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নগদ বাট্টা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7D51907-C266-4920-B545-88DF00EDE154}" type="parTrans" cxnId="{225B8D80-40DB-48DF-9FEF-69184E9D2236}">
      <dgm:prSet/>
      <dgm:spPr/>
      <dgm:t>
        <a:bodyPr/>
        <a:lstStyle/>
        <a:p>
          <a:endParaRPr lang="en-US"/>
        </a:p>
      </dgm:t>
    </dgm:pt>
    <dgm:pt modelId="{39090C78-2CBA-4A41-80F7-A930FC1D0D97}" type="sibTrans" cxnId="{225B8D80-40DB-48DF-9FEF-69184E9D2236}">
      <dgm:prSet/>
      <dgm:spPr/>
      <dgm:t>
        <a:bodyPr/>
        <a:lstStyle/>
        <a:p>
          <a:endParaRPr lang="en-US"/>
        </a:p>
      </dgm:t>
    </dgm:pt>
    <dgm:pt modelId="{C5A6219E-D79C-457A-91DE-F5DE3E485B16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প্রাপ্ত বাট্টা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AD157BA-8846-4473-AC0D-9560550971F6}" type="parTrans" cxnId="{8879D9C6-8420-407E-B23E-FF7CFDCE585A}">
      <dgm:prSet/>
      <dgm:spPr/>
      <dgm:t>
        <a:bodyPr/>
        <a:lstStyle/>
        <a:p>
          <a:endParaRPr lang="en-US"/>
        </a:p>
      </dgm:t>
    </dgm:pt>
    <dgm:pt modelId="{7068866A-8E42-4B3E-B859-02F60FD1BBF4}" type="sibTrans" cxnId="{8879D9C6-8420-407E-B23E-FF7CFDCE585A}">
      <dgm:prSet/>
      <dgm:spPr/>
      <dgm:t>
        <a:bodyPr/>
        <a:lstStyle/>
        <a:p>
          <a:endParaRPr lang="en-US"/>
        </a:p>
      </dgm:t>
    </dgm:pt>
    <dgm:pt modelId="{2C1654F9-A0A1-4193-A251-BA764DFE933D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প্রদত্ত বাট্টা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616C279-C78E-449D-9D40-A727F74A4F80}" type="parTrans" cxnId="{44140DD5-1A98-4026-8362-3271A02D3A1A}">
      <dgm:prSet/>
      <dgm:spPr/>
      <dgm:t>
        <a:bodyPr/>
        <a:lstStyle/>
        <a:p>
          <a:endParaRPr lang="en-US"/>
        </a:p>
      </dgm:t>
    </dgm:pt>
    <dgm:pt modelId="{3ED5B1EB-2486-43E5-8EAA-06D4D4349FBF}" type="sibTrans" cxnId="{44140DD5-1A98-4026-8362-3271A02D3A1A}">
      <dgm:prSet/>
      <dgm:spPr/>
      <dgm:t>
        <a:bodyPr/>
        <a:lstStyle/>
        <a:p>
          <a:endParaRPr lang="en-US"/>
        </a:p>
      </dgm:t>
    </dgm:pt>
    <dgm:pt modelId="{22ECAC19-4921-4BBB-8070-004D3AB16D20}" type="pres">
      <dgm:prSet presAssocID="{E7DE0119-BCCA-4D85-9CCE-C22B13D815F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9DB96E1-B99B-44A6-AE37-1857BA28D45F}" type="pres">
      <dgm:prSet presAssocID="{5D00D386-C837-4809-8453-848E56A1DD61}" presName="hierRoot1" presStyleCnt="0"/>
      <dgm:spPr/>
    </dgm:pt>
    <dgm:pt modelId="{28D4394A-EF7C-40B9-8ED5-CB39F1DCBC2C}" type="pres">
      <dgm:prSet presAssocID="{5D00D386-C837-4809-8453-848E56A1DD61}" presName="composite" presStyleCnt="0"/>
      <dgm:spPr/>
    </dgm:pt>
    <dgm:pt modelId="{E194540E-3B0F-4B32-955A-66F5D384DBCE}" type="pres">
      <dgm:prSet presAssocID="{5D00D386-C837-4809-8453-848E56A1DD61}" presName="background" presStyleLbl="node0" presStyleIdx="0" presStyleCn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3204E03A-BA96-4F2B-B359-A81661790A5B}" type="pres">
      <dgm:prSet presAssocID="{5D00D386-C837-4809-8453-848E56A1DD61}" presName="text" presStyleLbl="fgAcc0" presStyleIdx="0" presStyleCnt="1" custScaleX="139030" custLinFactNeighborX="617" custLinFactNeighborY="-376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1DC339-4865-4A23-BDEB-13FBD98C95F8}" type="pres">
      <dgm:prSet presAssocID="{5D00D386-C837-4809-8453-848E56A1DD61}" presName="hierChild2" presStyleCnt="0"/>
      <dgm:spPr/>
    </dgm:pt>
    <dgm:pt modelId="{F99542D5-90F3-44FE-A5C6-0C49300A306B}" type="pres">
      <dgm:prSet presAssocID="{31A89540-0399-48F3-B3E3-EBD54ADC2F2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385BE1A-844A-4AE7-B052-D9195742CAE4}" type="pres">
      <dgm:prSet presAssocID="{A01281E2-82E8-4126-B5BF-AA3897B6E15A}" presName="hierRoot2" presStyleCnt="0"/>
      <dgm:spPr/>
    </dgm:pt>
    <dgm:pt modelId="{A6E3D2BD-779D-4D31-882B-9D7F30D5C43B}" type="pres">
      <dgm:prSet presAssocID="{A01281E2-82E8-4126-B5BF-AA3897B6E15A}" presName="composite2" presStyleCnt="0"/>
      <dgm:spPr/>
    </dgm:pt>
    <dgm:pt modelId="{BE8DF0B9-BC28-4D3F-B1ED-DBB8A5CDC265}" type="pres">
      <dgm:prSet presAssocID="{A01281E2-82E8-4126-B5BF-AA3897B6E15A}" presName="background2" presStyleLbl="node2" presStyleIdx="0" presStyleCnt="2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BFAF3FFE-8948-4427-AD13-BE605DC7B54D}" type="pres">
      <dgm:prSet presAssocID="{A01281E2-82E8-4126-B5BF-AA3897B6E15A}" presName="text2" presStyleLbl="fgAcc2" presStyleIdx="0" presStyleCnt="2" custScaleX="184681" custLinFactNeighborX="-143" custLinFactNeighborY="-154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E9615F-33F5-47DB-8ABB-E0E6A5064A4F}" type="pres">
      <dgm:prSet presAssocID="{A01281E2-82E8-4126-B5BF-AA3897B6E15A}" presName="hierChild3" presStyleCnt="0"/>
      <dgm:spPr/>
    </dgm:pt>
    <dgm:pt modelId="{7F7A0504-015C-4F14-ACCB-18D7487CED94}" type="pres">
      <dgm:prSet presAssocID="{6BF83A8E-649A-421F-9ED7-1150E6E24A06}" presName="Name17" presStyleLbl="parChTrans1D3" presStyleIdx="0" presStyleCnt="4"/>
      <dgm:spPr/>
      <dgm:t>
        <a:bodyPr/>
        <a:lstStyle/>
        <a:p>
          <a:endParaRPr lang="en-US"/>
        </a:p>
      </dgm:t>
    </dgm:pt>
    <dgm:pt modelId="{1C6F9D99-A2B8-40AB-931B-C683C95220A4}" type="pres">
      <dgm:prSet presAssocID="{7F46F540-4C55-4D6E-97A8-E9F0179B3B0F}" presName="hierRoot3" presStyleCnt="0"/>
      <dgm:spPr/>
    </dgm:pt>
    <dgm:pt modelId="{61C4F9F5-1216-4CA8-9B9A-4F1DE2B12FBD}" type="pres">
      <dgm:prSet presAssocID="{7F46F540-4C55-4D6E-97A8-E9F0179B3B0F}" presName="composite3" presStyleCnt="0"/>
      <dgm:spPr/>
    </dgm:pt>
    <dgm:pt modelId="{E4FCA712-4210-4A16-BAB0-9872C1384504}" type="pres">
      <dgm:prSet presAssocID="{7F46F540-4C55-4D6E-97A8-E9F0179B3B0F}" presName="background3" presStyleLbl="node3" presStyleIdx="0" presStyleCnt="4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4FEBF8B1-001E-4BB0-BB0D-05D962F15991}" type="pres">
      <dgm:prSet presAssocID="{7F46F540-4C55-4D6E-97A8-E9F0179B3B0F}" presName="text3" presStyleLbl="fgAcc3" presStyleIdx="0" presStyleCnt="4" custLinFactNeighborX="1554" custLinFactNeighborY="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26377E-E60D-41A3-9A82-DC70AD592ED7}" type="pres">
      <dgm:prSet presAssocID="{7F46F540-4C55-4D6E-97A8-E9F0179B3B0F}" presName="hierChild4" presStyleCnt="0"/>
      <dgm:spPr/>
    </dgm:pt>
    <dgm:pt modelId="{94FF1D53-4DEE-4CF4-970D-DAC4B7090F63}" type="pres">
      <dgm:prSet presAssocID="{4638A70D-20E3-40C9-8AAA-F0B1B774D239}" presName="Name17" presStyleLbl="parChTrans1D3" presStyleIdx="1" presStyleCnt="4"/>
      <dgm:spPr/>
      <dgm:t>
        <a:bodyPr/>
        <a:lstStyle/>
        <a:p>
          <a:endParaRPr lang="en-US"/>
        </a:p>
      </dgm:t>
    </dgm:pt>
    <dgm:pt modelId="{8F6C3814-AE61-41B4-8274-264158D413DB}" type="pres">
      <dgm:prSet presAssocID="{F538511C-A791-4F94-B769-0CE743442AA9}" presName="hierRoot3" presStyleCnt="0"/>
      <dgm:spPr/>
    </dgm:pt>
    <dgm:pt modelId="{55FBA79D-7F19-4897-B09E-44A4BF39985C}" type="pres">
      <dgm:prSet presAssocID="{F538511C-A791-4F94-B769-0CE743442AA9}" presName="composite3" presStyleCnt="0"/>
      <dgm:spPr/>
    </dgm:pt>
    <dgm:pt modelId="{3CD8CAC1-7395-4673-B69D-F20948752232}" type="pres">
      <dgm:prSet presAssocID="{F538511C-A791-4F94-B769-0CE743442AA9}" presName="background3" presStyleLbl="node3" presStyleIdx="1" presStyleCnt="4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4A0771BE-C39F-41FF-936A-AFDDE4C796B4}" type="pres">
      <dgm:prSet presAssocID="{F538511C-A791-4F94-B769-0CE743442AA9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C2751D-E92E-49DF-A369-8F541069A821}" type="pres">
      <dgm:prSet presAssocID="{F538511C-A791-4F94-B769-0CE743442AA9}" presName="hierChild4" presStyleCnt="0"/>
      <dgm:spPr/>
    </dgm:pt>
    <dgm:pt modelId="{49A09700-F6C8-4C0F-9EA6-222347D0C6E7}" type="pres">
      <dgm:prSet presAssocID="{07D51907-C266-4920-B545-88DF00EDE15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DC8F8AF-6ED5-4419-B498-E717387807A1}" type="pres">
      <dgm:prSet presAssocID="{3FD4970C-1ADA-4659-8D41-2DFAEA9D6544}" presName="hierRoot2" presStyleCnt="0"/>
      <dgm:spPr/>
    </dgm:pt>
    <dgm:pt modelId="{92C738A1-8ACA-4F65-8103-7A5BED8BCB0C}" type="pres">
      <dgm:prSet presAssocID="{3FD4970C-1ADA-4659-8D41-2DFAEA9D6544}" presName="composite2" presStyleCnt="0"/>
      <dgm:spPr/>
    </dgm:pt>
    <dgm:pt modelId="{EF4AE558-797C-4200-AE69-2009FA4AB9D4}" type="pres">
      <dgm:prSet presAssocID="{3FD4970C-1ADA-4659-8D41-2DFAEA9D6544}" presName="background2" presStyleLbl="node2" presStyleIdx="1" presStyleCnt="2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528503E7-33B0-4301-A8B8-AA84CC20AE77}" type="pres">
      <dgm:prSet presAssocID="{3FD4970C-1ADA-4659-8D41-2DFAEA9D6544}" presName="text2" presStyleLbl="fgAcc2" presStyleIdx="1" presStyleCnt="2" custScaleX="172181" custLinFactNeighborX="-4966" custLinFactNeighborY="-189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D0926-3FBD-4F9C-B3AF-E86B0215DA21}" type="pres">
      <dgm:prSet presAssocID="{3FD4970C-1ADA-4659-8D41-2DFAEA9D6544}" presName="hierChild3" presStyleCnt="0"/>
      <dgm:spPr/>
    </dgm:pt>
    <dgm:pt modelId="{BBBB1DFB-680E-49E5-8F93-52499A95FD23}" type="pres">
      <dgm:prSet presAssocID="{D616C279-C78E-449D-9D40-A727F74A4F80}" presName="Name17" presStyleLbl="parChTrans1D3" presStyleIdx="2" presStyleCnt="4"/>
      <dgm:spPr/>
      <dgm:t>
        <a:bodyPr/>
        <a:lstStyle/>
        <a:p>
          <a:endParaRPr lang="en-US"/>
        </a:p>
      </dgm:t>
    </dgm:pt>
    <dgm:pt modelId="{1DD95086-E355-4923-B512-86CCC0575DE7}" type="pres">
      <dgm:prSet presAssocID="{2C1654F9-A0A1-4193-A251-BA764DFE933D}" presName="hierRoot3" presStyleCnt="0"/>
      <dgm:spPr/>
    </dgm:pt>
    <dgm:pt modelId="{8DB82142-C496-41BF-8C09-C4A3C400DD43}" type="pres">
      <dgm:prSet presAssocID="{2C1654F9-A0A1-4193-A251-BA764DFE933D}" presName="composite3" presStyleCnt="0"/>
      <dgm:spPr/>
    </dgm:pt>
    <dgm:pt modelId="{32F28DEF-8D5C-4080-BE5E-E5F3932571CD}" type="pres">
      <dgm:prSet presAssocID="{2C1654F9-A0A1-4193-A251-BA764DFE933D}" presName="background3" presStyleLbl="node3" presStyleIdx="2" presStyleCnt="4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4413C1A4-12D3-4940-8972-B9A6DDC8FBDB}" type="pres">
      <dgm:prSet presAssocID="{2C1654F9-A0A1-4193-A251-BA764DFE933D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0859C7-A9FF-43E8-A66B-9F25D1FB2A15}" type="pres">
      <dgm:prSet presAssocID="{2C1654F9-A0A1-4193-A251-BA764DFE933D}" presName="hierChild4" presStyleCnt="0"/>
      <dgm:spPr/>
    </dgm:pt>
    <dgm:pt modelId="{90A80243-9AB1-4303-9BBC-BC75C9BA1FD6}" type="pres">
      <dgm:prSet presAssocID="{1AD157BA-8846-4473-AC0D-9560550971F6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F6FF3DB-10AE-4867-A1EF-62E484220C68}" type="pres">
      <dgm:prSet presAssocID="{C5A6219E-D79C-457A-91DE-F5DE3E485B16}" presName="hierRoot3" presStyleCnt="0"/>
      <dgm:spPr/>
    </dgm:pt>
    <dgm:pt modelId="{03A194C0-D14E-40CE-BDEE-53AEC2104C14}" type="pres">
      <dgm:prSet presAssocID="{C5A6219E-D79C-457A-91DE-F5DE3E485B16}" presName="composite3" presStyleCnt="0"/>
      <dgm:spPr/>
    </dgm:pt>
    <dgm:pt modelId="{C3174E02-9F96-4C49-8869-83D022A3A957}" type="pres">
      <dgm:prSet presAssocID="{C5A6219E-D79C-457A-91DE-F5DE3E485B16}" presName="background3" presStyleLbl="node3" presStyleIdx="3" presStyleCnt="4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FE470602-6C94-48F1-A599-90E635724640}" type="pres">
      <dgm:prSet presAssocID="{C5A6219E-D79C-457A-91DE-F5DE3E485B16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E399ED-EC56-48D3-A8FC-2E8B6EE63FD4}" type="pres">
      <dgm:prSet presAssocID="{C5A6219E-D79C-457A-91DE-F5DE3E485B16}" presName="hierChild4" presStyleCnt="0"/>
      <dgm:spPr/>
    </dgm:pt>
  </dgm:ptLst>
  <dgm:cxnLst>
    <dgm:cxn modelId="{E25A472F-BF54-4FD7-A7D4-1457D2888EF2}" type="presOf" srcId="{4638A70D-20E3-40C9-8AAA-F0B1B774D239}" destId="{94FF1D53-4DEE-4CF4-970D-DAC4B7090F63}" srcOrd="0" destOrd="0" presId="urn:microsoft.com/office/officeart/2005/8/layout/hierarchy1"/>
    <dgm:cxn modelId="{2D00CB1B-C6E3-46B5-BE5C-74A754E0828C}" type="presOf" srcId="{F538511C-A791-4F94-B769-0CE743442AA9}" destId="{4A0771BE-C39F-41FF-936A-AFDDE4C796B4}" srcOrd="0" destOrd="0" presId="urn:microsoft.com/office/officeart/2005/8/layout/hierarchy1"/>
    <dgm:cxn modelId="{9410EE63-5E0B-4BB5-98F6-5BCCAA0D101A}" type="presOf" srcId="{07D51907-C266-4920-B545-88DF00EDE154}" destId="{49A09700-F6C8-4C0F-9EA6-222347D0C6E7}" srcOrd="0" destOrd="0" presId="urn:microsoft.com/office/officeart/2005/8/layout/hierarchy1"/>
    <dgm:cxn modelId="{795DAED2-73A1-47FD-ABD6-353271B2A87A}" srcId="{A01281E2-82E8-4126-B5BF-AA3897B6E15A}" destId="{7F46F540-4C55-4D6E-97A8-E9F0179B3B0F}" srcOrd="0" destOrd="0" parTransId="{6BF83A8E-649A-421F-9ED7-1150E6E24A06}" sibTransId="{06DEEF09-F7B6-4980-A015-7E024E141D25}"/>
    <dgm:cxn modelId="{06D77B74-4B51-41ED-AE5F-618B150CBA33}" type="presOf" srcId="{6BF83A8E-649A-421F-9ED7-1150E6E24A06}" destId="{7F7A0504-015C-4F14-ACCB-18D7487CED94}" srcOrd="0" destOrd="0" presId="urn:microsoft.com/office/officeart/2005/8/layout/hierarchy1"/>
    <dgm:cxn modelId="{44140DD5-1A98-4026-8362-3271A02D3A1A}" srcId="{3FD4970C-1ADA-4659-8D41-2DFAEA9D6544}" destId="{2C1654F9-A0A1-4193-A251-BA764DFE933D}" srcOrd="0" destOrd="0" parTransId="{D616C279-C78E-449D-9D40-A727F74A4F80}" sibTransId="{3ED5B1EB-2486-43E5-8EAA-06D4D4349FBF}"/>
    <dgm:cxn modelId="{21732313-9A10-43B1-9917-12988687EA54}" type="presOf" srcId="{7F46F540-4C55-4D6E-97A8-E9F0179B3B0F}" destId="{4FEBF8B1-001E-4BB0-BB0D-05D962F15991}" srcOrd="0" destOrd="0" presId="urn:microsoft.com/office/officeart/2005/8/layout/hierarchy1"/>
    <dgm:cxn modelId="{A1969C00-C129-4CA6-A6FA-CD5F733CA906}" type="presOf" srcId="{E7DE0119-BCCA-4D85-9CCE-C22B13D815FC}" destId="{22ECAC19-4921-4BBB-8070-004D3AB16D20}" srcOrd="0" destOrd="0" presId="urn:microsoft.com/office/officeart/2005/8/layout/hierarchy1"/>
    <dgm:cxn modelId="{429D2E8D-4F68-48A9-B933-1EE1B8F1C10D}" type="presOf" srcId="{1AD157BA-8846-4473-AC0D-9560550971F6}" destId="{90A80243-9AB1-4303-9BBC-BC75C9BA1FD6}" srcOrd="0" destOrd="0" presId="urn:microsoft.com/office/officeart/2005/8/layout/hierarchy1"/>
    <dgm:cxn modelId="{0C83BB3A-42C2-41DF-94EF-289ED65AE4E6}" type="presOf" srcId="{2C1654F9-A0A1-4193-A251-BA764DFE933D}" destId="{4413C1A4-12D3-4940-8972-B9A6DDC8FBDB}" srcOrd="0" destOrd="0" presId="urn:microsoft.com/office/officeart/2005/8/layout/hierarchy1"/>
    <dgm:cxn modelId="{8879D9C6-8420-407E-B23E-FF7CFDCE585A}" srcId="{3FD4970C-1ADA-4659-8D41-2DFAEA9D6544}" destId="{C5A6219E-D79C-457A-91DE-F5DE3E485B16}" srcOrd="1" destOrd="0" parTransId="{1AD157BA-8846-4473-AC0D-9560550971F6}" sibTransId="{7068866A-8E42-4B3E-B859-02F60FD1BBF4}"/>
    <dgm:cxn modelId="{75851FF6-CCCA-4EAA-8A7F-B84EC7A029A0}" type="presOf" srcId="{A01281E2-82E8-4126-B5BF-AA3897B6E15A}" destId="{BFAF3FFE-8948-4427-AD13-BE605DC7B54D}" srcOrd="0" destOrd="0" presId="urn:microsoft.com/office/officeart/2005/8/layout/hierarchy1"/>
    <dgm:cxn modelId="{2C586881-989D-4D6D-B702-F3ED6BB59D18}" type="presOf" srcId="{31A89540-0399-48F3-B3E3-EBD54ADC2F2B}" destId="{F99542D5-90F3-44FE-A5C6-0C49300A306B}" srcOrd="0" destOrd="0" presId="urn:microsoft.com/office/officeart/2005/8/layout/hierarchy1"/>
    <dgm:cxn modelId="{4BF5A549-CB59-4EA9-8215-35976B950AE2}" type="presOf" srcId="{D616C279-C78E-449D-9D40-A727F74A4F80}" destId="{BBBB1DFB-680E-49E5-8F93-52499A95FD23}" srcOrd="0" destOrd="0" presId="urn:microsoft.com/office/officeart/2005/8/layout/hierarchy1"/>
    <dgm:cxn modelId="{77852E42-0642-449D-9283-74BF4F01F213}" type="presOf" srcId="{5D00D386-C837-4809-8453-848E56A1DD61}" destId="{3204E03A-BA96-4F2B-B359-A81661790A5B}" srcOrd="0" destOrd="0" presId="urn:microsoft.com/office/officeart/2005/8/layout/hierarchy1"/>
    <dgm:cxn modelId="{68E2AD1F-6546-4829-B027-E7D38941A847}" type="presOf" srcId="{C5A6219E-D79C-457A-91DE-F5DE3E485B16}" destId="{FE470602-6C94-48F1-A599-90E635724640}" srcOrd="0" destOrd="0" presId="urn:microsoft.com/office/officeart/2005/8/layout/hierarchy1"/>
    <dgm:cxn modelId="{2781A94E-DAE1-4010-B9CE-6733118ADEEA}" srcId="{E7DE0119-BCCA-4D85-9CCE-C22B13D815FC}" destId="{5D00D386-C837-4809-8453-848E56A1DD61}" srcOrd="0" destOrd="0" parTransId="{F77D9EE8-8BB1-45A4-8E65-0B1DF4E3DC10}" sibTransId="{55C4B6EB-0E1B-45CB-A6D6-6DD52E823225}"/>
    <dgm:cxn modelId="{B73287F5-B820-4B36-B5F3-ED02D4F6CA51}" srcId="{5D00D386-C837-4809-8453-848E56A1DD61}" destId="{A01281E2-82E8-4126-B5BF-AA3897B6E15A}" srcOrd="0" destOrd="0" parTransId="{31A89540-0399-48F3-B3E3-EBD54ADC2F2B}" sibTransId="{EFDF93F2-FCD6-472F-B086-42F183E50361}"/>
    <dgm:cxn modelId="{225B8D80-40DB-48DF-9FEF-69184E9D2236}" srcId="{5D00D386-C837-4809-8453-848E56A1DD61}" destId="{3FD4970C-1ADA-4659-8D41-2DFAEA9D6544}" srcOrd="1" destOrd="0" parTransId="{07D51907-C266-4920-B545-88DF00EDE154}" sibTransId="{39090C78-2CBA-4A41-80F7-A930FC1D0D97}"/>
    <dgm:cxn modelId="{2EE7E3DA-8551-4D06-B801-85D8B93E5DEF}" srcId="{A01281E2-82E8-4126-B5BF-AA3897B6E15A}" destId="{F538511C-A791-4F94-B769-0CE743442AA9}" srcOrd="1" destOrd="0" parTransId="{4638A70D-20E3-40C9-8AAA-F0B1B774D239}" sibTransId="{A559AF2F-00E3-4989-ACD4-172664535DDE}"/>
    <dgm:cxn modelId="{452A6D35-A8B1-45A8-B43C-3EF99FE2056D}" type="presOf" srcId="{3FD4970C-1ADA-4659-8D41-2DFAEA9D6544}" destId="{528503E7-33B0-4301-A8B8-AA84CC20AE77}" srcOrd="0" destOrd="0" presId="urn:microsoft.com/office/officeart/2005/8/layout/hierarchy1"/>
    <dgm:cxn modelId="{FDEF1C71-689A-4865-A946-9CF5511FB5C8}" type="presParOf" srcId="{22ECAC19-4921-4BBB-8070-004D3AB16D20}" destId="{69DB96E1-B99B-44A6-AE37-1857BA28D45F}" srcOrd="0" destOrd="0" presId="urn:microsoft.com/office/officeart/2005/8/layout/hierarchy1"/>
    <dgm:cxn modelId="{1C688D23-F1EA-4452-ACDD-A233C2521331}" type="presParOf" srcId="{69DB96E1-B99B-44A6-AE37-1857BA28D45F}" destId="{28D4394A-EF7C-40B9-8ED5-CB39F1DCBC2C}" srcOrd="0" destOrd="0" presId="urn:microsoft.com/office/officeart/2005/8/layout/hierarchy1"/>
    <dgm:cxn modelId="{0623E91E-30B5-4947-BCCA-3EEF49D7FC8A}" type="presParOf" srcId="{28D4394A-EF7C-40B9-8ED5-CB39F1DCBC2C}" destId="{E194540E-3B0F-4B32-955A-66F5D384DBCE}" srcOrd="0" destOrd="0" presId="urn:microsoft.com/office/officeart/2005/8/layout/hierarchy1"/>
    <dgm:cxn modelId="{6A90CF22-5F15-4DC6-8E20-FCC845D14462}" type="presParOf" srcId="{28D4394A-EF7C-40B9-8ED5-CB39F1DCBC2C}" destId="{3204E03A-BA96-4F2B-B359-A81661790A5B}" srcOrd="1" destOrd="0" presId="urn:microsoft.com/office/officeart/2005/8/layout/hierarchy1"/>
    <dgm:cxn modelId="{77B43801-7366-4630-BC0C-535230404FD7}" type="presParOf" srcId="{69DB96E1-B99B-44A6-AE37-1857BA28D45F}" destId="{FD1DC339-4865-4A23-BDEB-13FBD98C95F8}" srcOrd="1" destOrd="0" presId="urn:microsoft.com/office/officeart/2005/8/layout/hierarchy1"/>
    <dgm:cxn modelId="{8331D768-0565-4EA3-8B7C-96F60D788F8C}" type="presParOf" srcId="{FD1DC339-4865-4A23-BDEB-13FBD98C95F8}" destId="{F99542D5-90F3-44FE-A5C6-0C49300A306B}" srcOrd="0" destOrd="0" presId="urn:microsoft.com/office/officeart/2005/8/layout/hierarchy1"/>
    <dgm:cxn modelId="{B9E5F49F-E7E0-4018-9493-2C557F4B9DC0}" type="presParOf" srcId="{FD1DC339-4865-4A23-BDEB-13FBD98C95F8}" destId="{9385BE1A-844A-4AE7-B052-D9195742CAE4}" srcOrd="1" destOrd="0" presId="urn:microsoft.com/office/officeart/2005/8/layout/hierarchy1"/>
    <dgm:cxn modelId="{0DA90B2F-EB64-4C5B-89D2-A73B6E255922}" type="presParOf" srcId="{9385BE1A-844A-4AE7-B052-D9195742CAE4}" destId="{A6E3D2BD-779D-4D31-882B-9D7F30D5C43B}" srcOrd="0" destOrd="0" presId="urn:microsoft.com/office/officeart/2005/8/layout/hierarchy1"/>
    <dgm:cxn modelId="{3E6D149A-541D-4EB5-A390-0AC099ABAB16}" type="presParOf" srcId="{A6E3D2BD-779D-4D31-882B-9D7F30D5C43B}" destId="{BE8DF0B9-BC28-4D3F-B1ED-DBB8A5CDC265}" srcOrd="0" destOrd="0" presId="urn:microsoft.com/office/officeart/2005/8/layout/hierarchy1"/>
    <dgm:cxn modelId="{8482F29F-2007-4EF2-A595-660F4715855A}" type="presParOf" srcId="{A6E3D2BD-779D-4D31-882B-9D7F30D5C43B}" destId="{BFAF3FFE-8948-4427-AD13-BE605DC7B54D}" srcOrd="1" destOrd="0" presId="urn:microsoft.com/office/officeart/2005/8/layout/hierarchy1"/>
    <dgm:cxn modelId="{70C407A3-7932-433C-96F7-313443BCDDF8}" type="presParOf" srcId="{9385BE1A-844A-4AE7-B052-D9195742CAE4}" destId="{36E9615F-33F5-47DB-8ABB-E0E6A5064A4F}" srcOrd="1" destOrd="0" presId="urn:microsoft.com/office/officeart/2005/8/layout/hierarchy1"/>
    <dgm:cxn modelId="{1DA371E5-3E52-42E6-AB4E-8434354C257A}" type="presParOf" srcId="{36E9615F-33F5-47DB-8ABB-E0E6A5064A4F}" destId="{7F7A0504-015C-4F14-ACCB-18D7487CED94}" srcOrd="0" destOrd="0" presId="urn:microsoft.com/office/officeart/2005/8/layout/hierarchy1"/>
    <dgm:cxn modelId="{B0F7AA6C-7D75-4BA0-9909-9FFA531DD11A}" type="presParOf" srcId="{36E9615F-33F5-47DB-8ABB-E0E6A5064A4F}" destId="{1C6F9D99-A2B8-40AB-931B-C683C95220A4}" srcOrd="1" destOrd="0" presId="urn:microsoft.com/office/officeart/2005/8/layout/hierarchy1"/>
    <dgm:cxn modelId="{EB2F29CC-1A5A-4059-8EE6-E49613158529}" type="presParOf" srcId="{1C6F9D99-A2B8-40AB-931B-C683C95220A4}" destId="{61C4F9F5-1216-4CA8-9B9A-4F1DE2B12FBD}" srcOrd="0" destOrd="0" presId="urn:microsoft.com/office/officeart/2005/8/layout/hierarchy1"/>
    <dgm:cxn modelId="{D8CC4FDF-D752-46F2-B814-C54D62A6CA3F}" type="presParOf" srcId="{61C4F9F5-1216-4CA8-9B9A-4F1DE2B12FBD}" destId="{E4FCA712-4210-4A16-BAB0-9872C1384504}" srcOrd="0" destOrd="0" presId="urn:microsoft.com/office/officeart/2005/8/layout/hierarchy1"/>
    <dgm:cxn modelId="{18C21A89-597C-41B0-8665-39E6A6C2ACA0}" type="presParOf" srcId="{61C4F9F5-1216-4CA8-9B9A-4F1DE2B12FBD}" destId="{4FEBF8B1-001E-4BB0-BB0D-05D962F15991}" srcOrd="1" destOrd="0" presId="urn:microsoft.com/office/officeart/2005/8/layout/hierarchy1"/>
    <dgm:cxn modelId="{3D5BE837-2ADC-4058-9110-363D89ACD466}" type="presParOf" srcId="{1C6F9D99-A2B8-40AB-931B-C683C95220A4}" destId="{4526377E-E60D-41A3-9A82-DC70AD592ED7}" srcOrd="1" destOrd="0" presId="urn:microsoft.com/office/officeart/2005/8/layout/hierarchy1"/>
    <dgm:cxn modelId="{A4AA28A5-7A1F-4973-AE88-316311EA2BA5}" type="presParOf" srcId="{36E9615F-33F5-47DB-8ABB-E0E6A5064A4F}" destId="{94FF1D53-4DEE-4CF4-970D-DAC4B7090F63}" srcOrd="2" destOrd="0" presId="urn:microsoft.com/office/officeart/2005/8/layout/hierarchy1"/>
    <dgm:cxn modelId="{B5A902E6-0FD3-401C-9769-5837A03DE07D}" type="presParOf" srcId="{36E9615F-33F5-47DB-8ABB-E0E6A5064A4F}" destId="{8F6C3814-AE61-41B4-8274-264158D413DB}" srcOrd="3" destOrd="0" presId="urn:microsoft.com/office/officeart/2005/8/layout/hierarchy1"/>
    <dgm:cxn modelId="{804A14FC-234A-4278-B65E-B3B0ED96E160}" type="presParOf" srcId="{8F6C3814-AE61-41B4-8274-264158D413DB}" destId="{55FBA79D-7F19-4897-B09E-44A4BF39985C}" srcOrd="0" destOrd="0" presId="urn:microsoft.com/office/officeart/2005/8/layout/hierarchy1"/>
    <dgm:cxn modelId="{34645420-09A4-4DA6-AD33-91DE27AF3903}" type="presParOf" srcId="{55FBA79D-7F19-4897-B09E-44A4BF39985C}" destId="{3CD8CAC1-7395-4673-B69D-F20948752232}" srcOrd="0" destOrd="0" presId="urn:microsoft.com/office/officeart/2005/8/layout/hierarchy1"/>
    <dgm:cxn modelId="{7B52D0CC-6105-4D37-B943-7B9559344AF3}" type="presParOf" srcId="{55FBA79D-7F19-4897-B09E-44A4BF39985C}" destId="{4A0771BE-C39F-41FF-936A-AFDDE4C796B4}" srcOrd="1" destOrd="0" presId="urn:microsoft.com/office/officeart/2005/8/layout/hierarchy1"/>
    <dgm:cxn modelId="{4BB40BF9-B245-4E93-9A96-564036962922}" type="presParOf" srcId="{8F6C3814-AE61-41B4-8274-264158D413DB}" destId="{20C2751D-E92E-49DF-A369-8F541069A821}" srcOrd="1" destOrd="0" presId="urn:microsoft.com/office/officeart/2005/8/layout/hierarchy1"/>
    <dgm:cxn modelId="{43D9C7B4-FF78-41CD-B42A-9EA0EC5F43E8}" type="presParOf" srcId="{FD1DC339-4865-4A23-BDEB-13FBD98C95F8}" destId="{49A09700-F6C8-4C0F-9EA6-222347D0C6E7}" srcOrd="2" destOrd="0" presId="urn:microsoft.com/office/officeart/2005/8/layout/hierarchy1"/>
    <dgm:cxn modelId="{5DECF0B9-161C-4910-8D9F-43D92E590C29}" type="presParOf" srcId="{FD1DC339-4865-4A23-BDEB-13FBD98C95F8}" destId="{3DC8F8AF-6ED5-4419-B498-E717387807A1}" srcOrd="3" destOrd="0" presId="urn:microsoft.com/office/officeart/2005/8/layout/hierarchy1"/>
    <dgm:cxn modelId="{C0DF1951-7AA3-4E8B-98A7-18EBC15B7A76}" type="presParOf" srcId="{3DC8F8AF-6ED5-4419-B498-E717387807A1}" destId="{92C738A1-8ACA-4F65-8103-7A5BED8BCB0C}" srcOrd="0" destOrd="0" presId="urn:microsoft.com/office/officeart/2005/8/layout/hierarchy1"/>
    <dgm:cxn modelId="{5E4C262A-8088-43BD-84BA-0B2996CA501D}" type="presParOf" srcId="{92C738A1-8ACA-4F65-8103-7A5BED8BCB0C}" destId="{EF4AE558-797C-4200-AE69-2009FA4AB9D4}" srcOrd="0" destOrd="0" presId="urn:microsoft.com/office/officeart/2005/8/layout/hierarchy1"/>
    <dgm:cxn modelId="{79CB6D73-F8F0-42CB-9A50-55AF032846A9}" type="presParOf" srcId="{92C738A1-8ACA-4F65-8103-7A5BED8BCB0C}" destId="{528503E7-33B0-4301-A8B8-AA84CC20AE77}" srcOrd="1" destOrd="0" presId="urn:microsoft.com/office/officeart/2005/8/layout/hierarchy1"/>
    <dgm:cxn modelId="{B5B912A8-0230-4EBE-8829-91F2C1327991}" type="presParOf" srcId="{3DC8F8AF-6ED5-4419-B498-E717387807A1}" destId="{CFBD0926-3FBD-4F9C-B3AF-E86B0215DA21}" srcOrd="1" destOrd="0" presId="urn:microsoft.com/office/officeart/2005/8/layout/hierarchy1"/>
    <dgm:cxn modelId="{13905CFC-68CA-4629-BE9B-FA804A005E10}" type="presParOf" srcId="{CFBD0926-3FBD-4F9C-B3AF-E86B0215DA21}" destId="{BBBB1DFB-680E-49E5-8F93-52499A95FD23}" srcOrd="0" destOrd="0" presId="urn:microsoft.com/office/officeart/2005/8/layout/hierarchy1"/>
    <dgm:cxn modelId="{DBEC81EA-DE05-4D04-A205-0FA55078F711}" type="presParOf" srcId="{CFBD0926-3FBD-4F9C-B3AF-E86B0215DA21}" destId="{1DD95086-E355-4923-B512-86CCC0575DE7}" srcOrd="1" destOrd="0" presId="urn:microsoft.com/office/officeart/2005/8/layout/hierarchy1"/>
    <dgm:cxn modelId="{E6CE21FE-843A-4C34-8285-25D62C2AC568}" type="presParOf" srcId="{1DD95086-E355-4923-B512-86CCC0575DE7}" destId="{8DB82142-C496-41BF-8C09-C4A3C400DD43}" srcOrd="0" destOrd="0" presId="urn:microsoft.com/office/officeart/2005/8/layout/hierarchy1"/>
    <dgm:cxn modelId="{C96D354B-1097-4A5C-AB51-958D444CBA6C}" type="presParOf" srcId="{8DB82142-C496-41BF-8C09-C4A3C400DD43}" destId="{32F28DEF-8D5C-4080-BE5E-E5F3932571CD}" srcOrd="0" destOrd="0" presId="urn:microsoft.com/office/officeart/2005/8/layout/hierarchy1"/>
    <dgm:cxn modelId="{966ACDCF-567D-4997-857F-D74B2E8BF3E2}" type="presParOf" srcId="{8DB82142-C496-41BF-8C09-C4A3C400DD43}" destId="{4413C1A4-12D3-4940-8972-B9A6DDC8FBDB}" srcOrd="1" destOrd="0" presId="urn:microsoft.com/office/officeart/2005/8/layout/hierarchy1"/>
    <dgm:cxn modelId="{E3B1191D-2384-4E7E-863B-CCD87138ECAD}" type="presParOf" srcId="{1DD95086-E355-4923-B512-86CCC0575DE7}" destId="{B20859C7-A9FF-43E8-A66B-9F25D1FB2A15}" srcOrd="1" destOrd="0" presId="urn:microsoft.com/office/officeart/2005/8/layout/hierarchy1"/>
    <dgm:cxn modelId="{32B63736-870B-4C16-A521-4C4769DC2125}" type="presParOf" srcId="{CFBD0926-3FBD-4F9C-B3AF-E86B0215DA21}" destId="{90A80243-9AB1-4303-9BBC-BC75C9BA1FD6}" srcOrd="2" destOrd="0" presId="urn:microsoft.com/office/officeart/2005/8/layout/hierarchy1"/>
    <dgm:cxn modelId="{6064AD4F-6002-4916-A409-A4914F96D6DC}" type="presParOf" srcId="{CFBD0926-3FBD-4F9C-B3AF-E86B0215DA21}" destId="{FF6FF3DB-10AE-4867-A1EF-62E484220C68}" srcOrd="3" destOrd="0" presId="urn:microsoft.com/office/officeart/2005/8/layout/hierarchy1"/>
    <dgm:cxn modelId="{10D84076-20AC-4356-880A-F571BD918D25}" type="presParOf" srcId="{FF6FF3DB-10AE-4867-A1EF-62E484220C68}" destId="{03A194C0-D14E-40CE-BDEE-53AEC2104C14}" srcOrd="0" destOrd="0" presId="urn:microsoft.com/office/officeart/2005/8/layout/hierarchy1"/>
    <dgm:cxn modelId="{02858E44-D0AA-4948-B332-C732FD5906C1}" type="presParOf" srcId="{03A194C0-D14E-40CE-BDEE-53AEC2104C14}" destId="{C3174E02-9F96-4C49-8869-83D022A3A957}" srcOrd="0" destOrd="0" presId="urn:microsoft.com/office/officeart/2005/8/layout/hierarchy1"/>
    <dgm:cxn modelId="{296EF71E-D2AD-4E2C-96DF-362974A1417C}" type="presParOf" srcId="{03A194C0-D14E-40CE-BDEE-53AEC2104C14}" destId="{FE470602-6C94-48F1-A599-90E635724640}" srcOrd="1" destOrd="0" presId="urn:microsoft.com/office/officeart/2005/8/layout/hierarchy1"/>
    <dgm:cxn modelId="{9DDAEB32-E7EA-4F76-8909-9F4629D20844}" type="presParOf" srcId="{FF6FF3DB-10AE-4867-A1EF-62E484220C68}" destId="{33E399ED-EC56-48D3-A8FC-2E8B6EE63FD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D09EEB-7432-463E-9F09-792E50A8D66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0A4D67-7CB1-4036-8D65-8E756F03EA88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ডেবিট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60DB0FC-B143-42E4-8B59-AB7B72E4AB25}" type="parTrans" cxnId="{1E092BF4-D2A1-4711-9865-7FA99F2D300B}">
      <dgm:prSet/>
      <dgm:spPr/>
      <dgm:t>
        <a:bodyPr/>
        <a:lstStyle/>
        <a:p>
          <a:endParaRPr lang="en-US"/>
        </a:p>
      </dgm:t>
    </dgm:pt>
    <dgm:pt modelId="{8FD9D1F3-9DE3-4637-B24C-60EDDA5CEF63}" type="sibTrans" cxnId="{1E092BF4-D2A1-4711-9865-7FA99F2D300B}">
      <dgm:prSet/>
      <dgm:spPr/>
      <dgm:t>
        <a:bodyPr/>
        <a:lstStyle/>
        <a:p>
          <a:endParaRPr lang="en-US"/>
        </a:p>
      </dgm:t>
    </dgm:pt>
    <dgm:pt modelId="{FDC1DB16-6911-46E1-B35E-2E98141E92C5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সম্পদ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00768AE-46DB-43C0-9B67-3AAA67A58D99}" type="parTrans" cxnId="{57314787-3F1D-4430-8640-19DFA652078D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97A12466-C29D-4FBC-B020-C5B4A906E189}" type="sibTrans" cxnId="{57314787-3F1D-4430-8640-19DFA652078D}">
      <dgm:prSet/>
      <dgm:spPr/>
      <dgm:t>
        <a:bodyPr/>
        <a:lstStyle/>
        <a:p>
          <a:endParaRPr lang="en-US"/>
        </a:p>
      </dgm:t>
    </dgm:pt>
    <dgm:pt modelId="{9BBBA05E-B5C6-4485-963E-0D4091519595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খরচ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9AA33DB-863A-4244-B63B-7A01CD3B237A}" type="parTrans" cxnId="{53A4E79B-065F-4C8D-8A05-4EB7BEBB62B5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6FC3A99-F576-4747-9AAE-C27B99E5A282}" type="sibTrans" cxnId="{53A4E79B-065F-4C8D-8A05-4EB7BEBB62B5}">
      <dgm:prSet/>
      <dgm:spPr/>
      <dgm:t>
        <a:bodyPr/>
        <a:lstStyle/>
        <a:p>
          <a:endParaRPr lang="en-US"/>
        </a:p>
      </dgm:t>
    </dgm:pt>
    <dgm:pt modelId="{CFE6F76A-7174-4DF1-A57D-C447FF0E2C82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ক্রেডিট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EA07231-57A3-4FA1-B8DF-2262278D1412}" type="parTrans" cxnId="{3266CB70-7C50-4EE1-B6C0-515C8B797C3E}">
      <dgm:prSet/>
      <dgm:spPr/>
      <dgm:t>
        <a:bodyPr/>
        <a:lstStyle/>
        <a:p>
          <a:endParaRPr lang="en-US"/>
        </a:p>
      </dgm:t>
    </dgm:pt>
    <dgm:pt modelId="{57F1F164-DA6C-49D0-9FAF-531D52C8A00A}" type="sibTrans" cxnId="{3266CB70-7C50-4EE1-B6C0-515C8B797C3E}">
      <dgm:prSet/>
      <dgm:spPr/>
      <dgm:t>
        <a:bodyPr/>
        <a:lstStyle/>
        <a:p>
          <a:endParaRPr lang="en-US"/>
        </a:p>
      </dgm:t>
    </dgm:pt>
    <dgm:pt modelId="{107BD65C-29DD-4E59-820C-339C02945F8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দায়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8F66C23-FFC5-4DC0-8A22-D17048E85033}" type="parTrans" cxnId="{6423735F-F09D-49AA-8D8C-F1EA30F8A7CF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1DBC2D8A-6D0F-43E3-8AFF-E3C6D0781785}" type="sibTrans" cxnId="{6423735F-F09D-49AA-8D8C-F1EA30F8A7CF}">
      <dgm:prSet/>
      <dgm:spPr/>
      <dgm:t>
        <a:bodyPr/>
        <a:lstStyle/>
        <a:p>
          <a:endParaRPr lang="en-US"/>
        </a:p>
      </dgm:t>
    </dgm:pt>
    <dgm:pt modelId="{2D02BC6A-7AC5-4C9C-8E6F-BB365BFD60B0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 আয়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A73B55D-D026-4071-A21B-9A9687192FFA}" type="parTrans" cxnId="{55D4204B-77BE-41AD-871D-4D2889DD254E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14DEE317-5C5C-4827-887A-D3CC962432F9}" type="sibTrans" cxnId="{55D4204B-77BE-41AD-871D-4D2889DD254E}">
      <dgm:prSet/>
      <dgm:spPr/>
      <dgm:t>
        <a:bodyPr/>
        <a:lstStyle/>
        <a:p>
          <a:endParaRPr lang="en-US"/>
        </a:p>
      </dgm:t>
    </dgm:pt>
    <dgm:pt modelId="{DA78FD25-F84E-4DE2-9C9C-70944CB7E133}" type="pres">
      <dgm:prSet presAssocID="{BED09EEB-7432-463E-9F09-792E50A8D66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601D36-79F5-4D95-9EDC-805F22460D38}" type="pres">
      <dgm:prSet presAssocID="{C00A4D67-7CB1-4036-8D65-8E756F03EA88}" presName="root" presStyleCnt="0"/>
      <dgm:spPr/>
    </dgm:pt>
    <dgm:pt modelId="{E13BEA51-248B-45EF-A310-F34EC4B9090A}" type="pres">
      <dgm:prSet presAssocID="{C00A4D67-7CB1-4036-8D65-8E756F03EA88}" presName="rootComposite" presStyleCnt="0"/>
      <dgm:spPr/>
    </dgm:pt>
    <dgm:pt modelId="{6E0EBEF4-823D-43BA-B333-AE6FE8A3C30E}" type="pres">
      <dgm:prSet presAssocID="{C00A4D67-7CB1-4036-8D65-8E756F03EA88}" presName="rootText" presStyleLbl="node1" presStyleIdx="0" presStyleCnt="2"/>
      <dgm:spPr/>
      <dgm:t>
        <a:bodyPr/>
        <a:lstStyle/>
        <a:p>
          <a:endParaRPr lang="en-US"/>
        </a:p>
      </dgm:t>
    </dgm:pt>
    <dgm:pt modelId="{63F21332-B26C-4BC2-85C7-0991FEF06012}" type="pres">
      <dgm:prSet presAssocID="{C00A4D67-7CB1-4036-8D65-8E756F03EA88}" presName="rootConnector" presStyleLbl="node1" presStyleIdx="0" presStyleCnt="2"/>
      <dgm:spPr/>
      <dgm:t>
        <a:bodyPr/>
        <a:lstStyle/>
        <a:p>
          <a:endParaRPr lang="en-US"/>
        </a:p>
      </dgm:t>
    </dgm:pt>
    <dgm:pt modelId="{B9EED544-C7DB-41C0-AD68-317EC6122824}" type="pres">
      <dgm:prSet presAssocID="{C00A4D67-7CB1-4036-8D65-8E756F03EA88}" presName="childShape" presStyleCnt="0"/>
      <dgm:spPr/>
    </dgm:pt>
    <dgm:pt modelId="{F2DF9BB9-DBB1-492E-A15A-3CC3E250F81E}" type="pres">
      <dgm:prSet presAssocID="{200768AE-46DB-43C0-9B67-3AAA67A58D99}" presName="Name13" presStyleLbl="parChTrans1D2" presStyleIdx="0" presStyleCnt="4"/>
      <dgm:spPr/>
      <dgm:t>
        <a:bodyPr/>
        <a:lstStyle/>
        <a:p>
          <a:endParaRPr lang="en-US"/>
        </a:p>
      </dgm:t>
    </dgm:pt>
    <dgm:pt modelId="{35A64FDF-9C7A-452D-B922-B682D050B308}" type="pres">
      <dgm:prSet presAssocID="{FDC1DB16-6911-46E1-B35E-2E98141E92C5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6FFCF-5DF2-4FD6-8EBB-5A4FC14B697F}" type="pres">
      <dgm:prSet presAssocID="{09AA33DB-863A-4244-B63B-7A01CD3B237A}" presName="Name13" presStyleLbl="parChTrans1D2" presStyleIdx="1" presStyleCnt="4"/>
      <dgm:spPr/>
      <dgm:t>
        <a:bodyPr/>
        <a:lstStyle/>
        <a:p>
          <a:endParaRPr lang="en-US"/>
        </a:p>
      </dgm:t>
    </dgm:pt>
    <dgm:pt modelId="{12E16B2B-AEC9-4BD1-9C14-22F68F2240B2}" type="pres">
      <dgm:prSet presAssocID="{9BBBA05E-B5C6-4485-963E-0D4091519595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09F70-3804-4419-819C-7513B9F5C215}" type="pres">
      <dgm:prSet presAssocID="{CFE6F76A-7174-4DF1-A57D-C447FF0E2C82}" presName="root" presStyleCnt="0"/>
      <dgm:spPr/>
    </dgm:pt>
    <dgm:pt modelId="{333BD610-B9C9-4E94-A812-AD4883FC82B0}" type="pres">
      <dgm:prSet presAssocID="{CFE6F76A-7174-4DF1-A57D-C447FF0E2C82}" presName="rootComposite" presStyleCnt="0"/>
      <dgm:spPr/>
    </dgm:pt>
    <dgm:pt modelId="{8C6542E9-30CA-4703-AF45-DA191B7FA25B}" type="pres">
      <dgm:prSet presAssocID="{CFE6F76A-7174-4DF1-A57D-C447FF0E2C82}" presName="rootText" presStyleLbl="node1" presStyleIdx="1" presStyleCnt="2"/>
      <dgm:spPr/>
      <dgm:t>
        <a:bodyPr/>
        <a:lstStyle/>
        <a:p>
          <a:endParaRPr lang="en-US"/>
        </a:p>
      </dgm:t>
    </dgm:pt>
    <dgm:pt modelId="{F38CD79C-8E50-4E58-BEE2-0E5BD432C0EA}" type="pres">
      <dgm:prSet presAssocID="{CFE6F76A-7174-4DF1-A57D-C447FF0E2C82}" presName="rootConnector" presStyleLbl="node1" presStyleIdx="1" presStyleCnt="2"/>
      <dgm:spPr/>
      <dgm:t>
        <a:bodyPr/>
        <a:lstStyle/>
        <a:p>
          <a:endParaRPr lang="en-US"/>
        </a:p>
      </dgm:t>
    </dgm:pt>
    <dgm:pt modelId="{AE74D973-93A6-485B-A114-52DA351E8445}" type="pres">
      <dgm:prSet presAssocID="{CFE6F76A-7174-4DF1-A57D-C447FF0E2C82}" presName="childShape" presStyleCnt="0"/>
      <dgm:spPr/>
    </dgm:pt>
    <dgm:pt modelId="{131F3112-EF48-4BC9-8CA8-B8ED157D0E45}" type="pres">
      <dgm:prSet presAssocID="{58F66C23-FFC5-4DC0-8A22-D17048E85033}" presName="Name13" presStyleLbl="parChTrans1D2" presStyleIdx="2" presStyleCnt="4"/>
      <dgm:spPr/>
      <dgm:t>
        <a:bodyPr/>
        <a:lstStyle/>
        <a:p>
          <a:endParaRPr lang="en-US"/>
        </a:p>
      </dgm:t>
    </dgm:pt>
    <dgm:pt modelId="{AE20F53A-6B69-4131-947E-6508D9D22288}" type="pres">
      <dgm:prSet presAssocID="{107BD65C-29DD-4E59-820C-339C02945F8A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0DB9F-907E-40AC-8D40-71CB674FB881}" type="pres">
      <dgm:prSet presAssocID="{CA73B55D-D026-4071-A21B-9A9687192FFA}" presName="Name13" presStyleLbl="parChTrans1D2" presStyleIdx="3" presStyleCnt="4"/>
      <dgm:spPr/>
      <dgm:t>
        <a:bodyPr/>
        <a:lstStyle/>
        <a:p>
          <a:endParaRPr lang="en-US"/>
        </a:p>
      </dgm:t>
    </dgm:pt>
    <dgm:pt modelId="{192F5DD7-6F3E-4931-BC62-3085E6AE8CA7}" type="pres">
      <dgm:prSet presAssocID="{2D02BC6A-7AC5-4C9C-8E6F-BB365BFD60B0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3CDC33-3727-4481-BAA0-355C7E61F9E0}" type="presOf" srcId="{CA73B55D-D026-4071-A21B-9A9687192FFA}" destId="{E3B0DB9F-907E-40AC-8D40-71CB674FB881}" srcOrd="0" destOrd="0" presId="urn:microsoft.com/office/officeart/2005/8/layout/hierarchy3"/>
    <dgm:cxn modelId="{27E7B6B8-D263-454A-AA8A-CBB267331616}" type="presOf" srcId="{CFE6F76A-7174-4DF1-A57D-C447FF0E2C82}" destId="{F38CD79C-8E50-4E58-BEE2-0E5BD432C0EA}" srcOrd="1" destOrd="0" presId="urn:microsoft.com/office/officeart/2005/8/layout/hierarchy3"/>
    <dgm:cxn modelId="{BAC6EADE-FCC1-4514-82D6-6FBADE2994F0}" type="presOf" srcId="{9BBBA05E-B5C6-4485-963E-0D4091519595}" destId="{12E16B2B-AEC9-4BD1-9C14-22F68F2240B2}" srcOrd="0" destOrd="0" presId="urn:microsoft.com/office/officeart/2005/8/layout/hierarchy3"/>
    <dgm:cxn modelId="{9EA26E17-45D4-4481-BFDC-FEC32927ADFC}" type="presOf" srcId="{C00A4D67-7CB1-4036-8D65-8E756F03EA88}" destId="{63F21332-B26C-4BC2-85C7-0991FEF06012}" srcOrd="1" destOrd="0" presId="urn:microsoft.com/office/officeart/2005/8/layout/hierarchy3"/>
    <dgm:cxn modelId="{55D4204B-77BE-41AD-871D-4D2889DD254E}" srcId="{CFE6F76A-7174-4DF1-A57D-C447FF0E2C82}" destId="{2D02BC6A-7AC5-4C9C-8E6F-BB365BFD60B0}" srcOrd="1" destOrd="0" parTransId="{CA73B55D-D026-4071-A21B-9A9687192FFA}" sibTransId="{14DEE317-5C5C-4827-887A-D3CC962432F9}"/>
    <dgm:cxn modelId="{A902586D-E3E3-4FEE-A863-F319DBE029E5}" type="presOf" srcId="{200768AE-46DB-43C0-9B67-3AAA67A58D99}" destId="{F2DF9BB9-DBB1-492E-A15A-3CC3E250F81E}" srcOrd="0" destOrd="0" presId="urn:microsoft.com/office/officeart/2005/8/layout/hierarchy3"/>
    <dgm:cxn modelId="{57314787-3F1D-4430-8640-19DFA652078D}" srcId="{C00A4D67-7CB1-4036-8D65-8E756F03EA88}" destId="{FDC1DB16-6911-46E1-B35E-2E98141E92C5}" srcOrd="0" destOrd="0" parTransId="{200768AE-46DB-43C0-9B67-3AAA67A58D99}" sibTransId="{97A12466-C29D-4FBC-B020-C5B4A906E189}"/>
    <dgm:cxn modelId="{E914FEC2-32DC-45D7-B7D9-8F081379584D}" type="presOf" srcId="{2D02BC6A-7AC5-4C9C-8E6F-BB365BFD60B0}" destId="{192F5DD7-6F3E-4931-BC62-3085E6AE8CA7}" srcOrd="0" destOrd="0" presId="urn:microsoft.com/office/officeart/2005/8/layout/hierarchy3"/>
    <dgm:cxn modelId="{5792D171-6FCF-4103-A959-D44215ED8ADC}" type="presOf" srcId="{107BD65C-29DD-4E59-820C-339C02945F8A}" destId="{AE20F53A-6B69-4131-947E-6508D9D22288}" srcOrd="0" destOrd="0" presId="urn:microsoft.com/office/officeart/2005/8/layout/hierarchy3"/>
    <dgm:cxn modelId="{3266CB70-7C50-4EE1-B6C0-515C8B797C3E}" srcId="{BED09EEB-7432-463E-9F09-792E50A8D66F}" destId="{CFE6F76A-7174-4DF1-A57D-C447FF0E2C82}" srcOrd="1" destOrd="0" parTransId="{DEA07231-57A3-4FA1-B8DF-2262278D1412}" sibTransId="{57F1F164-DA6C-49D0-9FAF-531D52C8A00A}"/>
    <dgm:cxn modelId="{AF29AF62-28BE-496C-B0DA-66BFB92157B6}" type="presOf" srcId="{58F66C23-FFC5-4DC0-8A22-D17048E85033}" destId="{131F3112-EF48-4BC9-8CA8-B8ED157D0E45}" srcOrd="0" destOrd="0" presId="urn:microsoft.com/office/officeart/2005/8/layout/hierarchy3"/>
    <dgm:cxn modelId="{6423735F-F09D-49AA-8D8C-F1EA30F8A7CF}" srcId="{CFE6F76A-7174-4DF1-A57D-C447FF0E2C82}" destId="{107BD65C-29DD-4E59-820C-339C02945F8A}" srcOrd="0" destOrd="0" parTransId="{58F66C23-FFC5-4DC0-8A22-D17048E85033}" sibTransId="{1DBC2D8A-6D0F-43E3-8AFF-E3C6D0781785}"/>
    <dgm:cxn modelId="{5529B98A-4265-4AD5-AC19-E9C174B6D2E5}" type="presOf" srcId="{BED09EEB-7432-463E-9F09-792E50A8D66F}" destId="{DA78FD25-F84E-4DE2-9C9C-70944CB7E133}" srcOrd="0" destOrd="0" presId="urn:microsoft.com/office/officeart/2005/8/layout/hierarchy3"/>
    <dgm:cxn modelId="{53A4E79B-065F-4C8D-8A05-4EB7BEBB62B5}" srcId="{C00A4D67-7CB1-4036-8D65-8E756F03EA88}" destId="{9BBBA05E-B5C6-4485-963E-0D4091519595}" srcOrd="1" destOrd="0" parTransId="{09AA33DB-863A-4244-B63B-7A01CD3B237A}" sibTransId="{76FC3A99-F576-4747-9AAE-C27B99E5A282}"/>
    <dgm:cxn modelId="{EF744AF9-E8BE-4CD4-8C9B-DEA931E970E3}" type="presOf" srcId="{FDC1DB16-6911-46E1-B35E-2E98141E92C5}" destId="{35A64FDF-9C7A-452D-B922-B682D050B308}" srcOrd="0" destOrd="0" presId="urn:microsoft.com/office/officeart/2005/8/layout/hierarchy3"/>
    <dgm:cxn modelId="{16DC71CA-E972-4639-97E6-8844DF733DC1}" type="presOf" srcId="{C00A4D67-7CB1-4036-8D65-8E756F03EA88}" destId="{6E0EBEF4-823D-43BA-B333-AE6FE8A3C30E}" srcOrd="0" destOrd="0" presId="urn:microsoft.com/office/officeart/2005/8/layout/hierarchy3"/>
    <dgm:cxn modelId="{4ED6AF6F-D7D0-4306-B13B-10862462AA69}" type="presOf" srcId="{09AA33DB-863A-4244-B63B-7A01CD3B237A}" destId="{4BE6FFCF-5DF2-4FD6-8EBB-5A4FC14B697F}" srcOrd="0" destOrd="0" presId="urn:microsoft.com/office/officeart/2005/8/layout/hierarchy3"/>
    <dgm:cxn modelId="{1E092BF4-D2A1-4711-9865-7FA99F2D300B}" srcId="{BED09EEB-7432-463E-9F09-792E50A8D66F}" destId="{C00A4D67-7CB1-4036-8D65-8E756F03EA88}" srcOrd="0" destOrd="0" parTransId="{B60DB0FC-B143-42E4-8B59-AB7B72E4AB25}" sibTransId="{8FD9D1F3-9DE3-4637-B24C-60EDDA5CEF63}"/>
    <dgm:cxn modelId="{919EFCD6-B58D-4245-B3E4-83A32FC89236}" type="presOf" srcId="{CFE6F76A-7174-4DF1-A57D-C447FF0E2C82}" destId="{8C6542E9-30CA-4703-AF45-DA191B7FA25B}" srcOrd="0" destOrd="0" presId="urn:microsoft.com/office/officeart/2005/8/layout/hierarchy3"/>
    <dgm:cxn modelId="{E6815B3B-C8EF-4D6C-B4BC-CB32D76CB013}" type="presParOf" srcId="{DA78FD25-F84E-4DE2-9C9C-70944CB7E133}" destId="{33601D36-79F5-4D95-9EDC-805F22460D38}" srcOrd="0" destOrd="0" presId="urn:microsoft.com/office/officeart/2005/8/layout/hierarchy3"/>
    <dgm:cxn modelId="{D4C0E8CC-E1FA-46A2-9EBC-A5C207FC6132}" type="presParOf" srcId="{33601D36-79F5-4D95-9EDC-805F22460D38}" destId="{E13BEA51-248B-45EF-A310-F34EC4B9090A}" srcOrd="0" destOrd="0" presId="urn:microsoft.com/office/officeart/2005/8/layout/hierarchy3"/>
    <dgm:cxn modelId="{76FADD1C-2E32-4FD9-872A-4B85560A5BBE}" type="presParOf" srcId="{E13BEA51-248B-45EF-A310-F34EC4B9090A}" destId="{6E0EBEF4-823D-43BA-B333-AE6FE8A3C30E}" srcOrd="0" destOrd="0" presId="urn:microsoft.com/office/officeart/2005/8/layout/hierarchy3"/>
    <dgm:cxn modelId="{47D928C2-A1F3-4E73-B700-C559AD2FF276}" type="presParOf" srcId="{E13BEA51-248B-45EF-A310-F34EC4B9090A}" destId="{63F21332-B26C-4BC2-85C7-0991FEF06012}" srcOrd="1" destOrd="0" presId="urn:microsoft.com/office/officeart/2005/8/layout/hierarchy3"/>
    <dgm:cxn modelId="{E305E952-C813-4979-8075-90909E010EE1}" type="presParOf" srcId="{33601D36-79F5-4D95-9EDC-805F22460D38}" destId="{B9EED544-C7DB-41C0-AD68-317EC6122824}" srcOrd="1" destOrd="0" presId="urn:microsoft.com/office/officeart/2005/8/layout/hierarchy3"/>
    <dgm:cxn modelId="{744FD9A0-962F-4116-9261-BF9A5CB808E1}" type="presParOf" srcId="{B9EED544-C7DB-41C0-AD68-317EC6122824}" destId="{F2DF9BB9-DBB1-492E-A15A-3CC3E250F81E}" srcOrd="0" destOrd="0" presId="urn:microsoft.com/office/officeart/2005/8/layout/hierarchy3"/>
    <dgm:cxn modelId="{09F1BA14-FB3F-417E-A329-F506A4DC4E0B}" type="presParOf" srcId="{B9EED544-C7DB-41C0-AD68-317EC6122824}" destId="{35A64FDF-9C7A-452D-B922-B682D050B308}" srcOrd="1" destOrd="0" presId="urn:microsoft.com/office/officeart/2005/8/layout/hierarchy3"/>
    <dgm:cxn modelId="{6ED1572A-DF33-4BEF-BD21-F55D8EFDA427}" type="presParOf" srcId="{B9EED544-C7DB-41C0-AD68-317EC6122824}" destId="{4BE6FFCF-5DF2-4FD6-8EBB-5A4FC14B697F}" srcOrd="2" destOrd="0" presId="urn:microsoft.com/office/officeart/2005/8/layout/hierarchy3"/>
    <dgm:cxn modelId="{51AB366A-18E0-4E9C-AF50-EE3EA02C91AE}" type="presParOf" srcId="{B9EED544-C7DB-41C0-AD68-317EC6122824}" destId="{12E16B2B-AEC9-4BD1-9C14-22F68F2240B2}" srcOrd="3" destOrd="0" presId="urn:microsoft.com/office/officeart/2005/8/layout/hierarchy3"/>
    <dgm:cxn modelId="{694A7A0E-F29A-4F84-B31E-F2CD52554E79}" type="presParOf" srcId="{DA78FD25-F84E-4DE2-9C9C-70944CB7E133}" destId="{61109F70-3804-4419-819C-7513B9F5C215}" srcOrd="1" destOrd="0" presId="urn:microsoft.com/office/officeart/2005/8/layout/hierarchy3"/>
    <dgm:cxn modelId="{03776597-5813-45A2-BDAC-F8738D0ED8AB}" type="presParOf" srcId="{61109F70-3804-4419-819C-7513B9F5C215}" destId="{333BD610-B9C9-4E94-A812-AD4883FC82B0}" srcOrd="0" destOrd="0" presId="urn:microsoft.com/office/officeart/2005/8/layout/hierarchy3"/>
    <dgm:cxn modelId="{BE3AD755-A2E6-4328-97B9-09606B357139}" type="presParOf" srcId="{333BD610-B9C9-4E94-A812-AD4883FC82B0}" destId="{8C6542E9-30CA-4703-AF45-DA191B7FA25B}" srcOrd="0" destOrd="0" presId="urn:microsoft.com/office/officeart/2005/8/layout/hierarchy3"/>
    <dgm:cxn modelId="{058C380B-B854-4869-A96E-F328F9A1DD23}" type="presParOf" srcId="{333BD610-B9C9-4E94-A812-AD4883FC82B0}" destId="{F38CD79C-8E50-4E58-BEE2-0E5BD432C0EA}" srcOrd="1" destOrd="0" presId="urn:microsoft.com/office/officeart/2005/8/layout/hierarchy3"/>
    <dgm:cxn modelId="{89ADEA48-F98E-4549-8C79-2C7C499732CA}" type="presParOf" srcId="{61109F70-3804-4419-819C-7513B9F5C215}" destId="{AE74D973-93A6-485B-A114-52DA351E8445}" srcOrd="1" destOrd="0" presId="urn:microsoft.com/office/officeart/2005/8/layout/hierarchy3"/>
    <dgm:cxn modelId="{39F0F8D0-21C7-4F13-ABA6-9AD34740275F}" type="presParOf" srcId="{AE74D973-93A6-485B-A114-52DA351E8445}" destId="{131F3112-EF48-4BC9-8CA8-B8ED157D0E45}" srcOrd="0" destOrd="0" presId="urn:microsoft.com/office/officeart/2005/8/layout/hierarchy3"/>
    <dgm:cxn modelId="{74187777-FA7F-4794-B201-27A561A292AF}" type="presParOf" srcId="{AE74D973-93A6-485B-A114-52DA351E8445}" destId="{AE20F53A-6B69-4131-947E-6508D9D22288}" srcOrd="1" destOrd="0" presId="urn:microsoft.com/office/officeart/2005/8/layout/hierarchy3"/>
    <dgm:cxn modelId="{5A554029-8709-4C5E-839E-D72E0700CFC9}" type="presParOf" srcId="{AE74D973-93A6-485B-A114-52DA351E8445}" destId="{E3B0DB9F-907E-40AC-8D40-71CB674FB881}" srcOrd="2" destOrd="0" presId="urn:microsoft.com/office/officeart/2005/8/layout/hierarchy3"/>
    <dgm:cxn modelId="{9E5BE356-988C-4FF5-8720-6769D030F34C}" type="presParOf" srcId="{AE74D973-93A6-485B-A114-52DA351E8445}" destId="{192F5DD7-6F3E-4931-BC62-3085E6AE8CA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87746-0504-43BE-AA4A-4859D6E3AE53}">
      <dsp:nvSpPr>
        <dsp:cNvPr id="0" name=""/>
        <dsp:cNvSpPr/>
      </dsp:nvSpPr>
      <dsp:spPr>
        <a:xfrm>
          <a:off x="1574147" y="800033"/>
          <a:ext cx="5379229" cy="5379229"/>
        </a:xfrm>
        <a:prstGeom prst="blockArc">
          <a:avLst>
            <a:gd name="adj1" fmla="val 13304968"/>
            <a:gd name="adj2" fmla="val 16303365"/>
            <a:gd name="adj3" fmla="val 390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9DA29-C998-4687-A2B4-C4DEA8FF81F5}">
      <dsp:nvSpPr>
        <dsp:cNvPr id="0" name=""/>
        <dsp:cNvSpPr/>
      </dsp:nvSpPr>
      <dsp:spPr>
        <a:xfrm>
          <a:off x="1669553" y="686902"/>
          <a:ext cx="5379229" cy="5379229"/>
        </a:xfrm>
        <a:prstGeom prst="blockArc">
          <a:avLst>
            <a:gd name="adj1" fmla="val 9976541"/>
            <a:gd name="adj2" fmla="val 13112025"/>
            <a:gd name="adj3" fmla="val 390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CDB08-32D0-40BC-A7D5-3F0A9ECAB008}">
      <dsp:nvSpPr>
        <dsp:cNvPr id="0" name=""/>
        <dsp:cNvSpPr/>
      </dsp:nvSpPr>
      <dsp:spPr>
        <a:xfrm>
          <a:off x="1670071" y="689029"/>
          <a:ext cx="5379229" cy="5379229"/>
        </a:xfrm>
        <a:prstGeom prst="blockArc">
          <a:avLst>
            <a:gd name="adj1" fmla="val 6945171"/>
            <a:gd name="adj2" fmla="val 9979395"/>
            <a:gd name="adj3" fmla="val 390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5D3F89-9D4E-4F0A-B7F5-8CE76D7F8F31}">
      <dsp:nvSpPr>
        <dsp:cNvPr id="0" name=""/>
        <dsp:cNvSpPr/>
      </dsp:nvSpPr>
      <dsp:spPr>
        <a:xfrm>
          <a:off x="1668472" y="688258"/>
          <a:ext cx="5379229" cy="5379229"/>
        </a:xfrm>
        <a:prstGeom prst="blockArc">
          <a:avLst>
            <a:gd name="adj1" fmla="val 3857143"/>
            <a:gd name="adj2" fmla="val 6942857"/>
            <a:gd name="adj3" fmla="val 390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48DB5-4EE7-4201-BD14-20FA10EBF1DD}">
      <dsp:nvSpPr>
        <dsp:cNvPr id="0" name=""/>
        <dsp:cNvSpPr/>
      </dsp:nvSpPr>
      <dsp:spPr>
        <a:xfrm>
          <a:off x="1696781" y="674832"/>
          <a:ext cx="5379229" cy="5379229"/>
        </a:xfrm>
        <a:prstGeom prst="blockArc">
          <a:avLst>
            <a:gd name="adj1" fmla="val 785263"/>
            <a:gd name="adj2" fmla="val 3897986"/>
            <a:gd name="adj3" fmla="val 390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85AEB-F861-45C6-87B4-D963430608CC}">
      <dsp:nvSpPr>
        <dsp:cNvPr id="0" name=""/>
        <dsp:cNvSpPr/>
      </dsp:nvSpPr>
      <dsp:spPr>
        <a:xfrm>
          <a:off x="1729320" y="549009"/>
          <a:ext cx="5379229" cy="5379229"/>
        </a:xfrm>
        <a:prstGeom prst="blockArc">
          <a:avLst>
            <a:gd name="adj1" fmla="val 19378191"/>
            <a:gd name="adj2" fmla="val 954698"/>
            <a:gd name="adj3" fmla="val 390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9993D-279B-45B1-8210-98ABC4FC1DC4}">
      <dsp:nvSpPr>
        <dsp:cNvPr id="0" name=""/>
        <dsp:cNvSpPr/>
      </dsp:nvSpPr>
      <dsp:spPr>
        <a:xfrm>
          <a:off x="1931603" y="786512"/>
          <a:ext cx="5379229" cy="5379229"/>
        </a:xfrm>
        <a:prstGeom prst="blockArc">
          <a:avLst>
            <a:gd name="adj1" fmla="val 15836698"/>
            <a:gd name="adj2" fmla="val 18971270"/>
            <a:gd name="adj3" fmla="val 390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DC59A-4E82-433D-B8A7-C1328CDF5A0A}">
      <dsp:nvSpPr>
        <dsp:cNvPr id="0" name=""/>
        <dsp:cNvSpPr/>
      </dsp:nvSpPr>
      <dsp:spPr>
        <a:xfrm>
          <a:off x="3021864" y="2188048"/>
          <a:ext cx="2672446" cy="2379650"/>
        </a:xfrm>
        <a:prstGeom prst="ellipse">
          <a:avLst/>
        </a:prstGeom>
        <a:solidFill>
          <a:srgbClr val="7030A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100" kern="1200" dirty="0" smtClean="0">
              <a:latin typeface="NikoshBAN" pitchFamily="2" charset="0"/>
              <a:cs typeface="NikoshBAN" pitchFamily="2" charset="0"/>
            </a:rPr>
            <a:t>জাবেদার গুরুত্ব</a:t>
          </a:r>
          <a:endParaRPr lang="en-US" sz="5100" kern="1200" dirty="0">
            <a:latin typeface="NikoshBAN" pitchFamily="2" charset="0"/>
            <a:cs typeface="NikoshBAN" pitchFamily="2" charset="0"/>
          </a:endParaRPr>
        </a:p>
      </dsp:txBody>
      <dsp:txXfrm>
        <a:off x="3413235" y="2536540"/>
        <a:ext cx="1889704" cy="1682666"/>
      </dsp:txXfrm>
    </dsp:sp>
    <dsp:sp modelId="{EE6CFA2F-A027-4378-A776-1D470D41CDE8}">
      <dsp:nvSpPr>
        <dsp:cNvPr id="0" name=""/>
        <dsp:cNvSpPr/>
      </dsp:nvSpPr>
      <dsp:spPr>
        <a:xfrm>
          <a:off x="3275883" y="76198"/>
          <a:ext cx="2134319" cy="1555017"/>
        </a:xfrm>
        <a:prstGeom prst="ellipse">
          <a:avLst/>
        </a:prstGeom>
        <a:solidFill>
          <a:srgbClr val="0070C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লেনদেন লিপিবদ্ধকরণ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588447" y="303925"/>
        <a:ext cx="1509191" cy="1099563"/>
      </dsp:txXfrm>
    </dsp:sp>
    <dsp:sp modelId="{D66BC243-F169-40B5-9F0B-26B4D0AC86ED}">
      <dsp:nvSpPr>
        <dsp:cNvPr id="0" name=""/>
        <dsp:cNvSpPr/>
      </dsp:nvSpPr>
      <dsp:spPr>
        <a:xfrm>
          <a:off x="5504610" y="761999"/>
          <a:ext cx="2039195" cy="1776900"/>
        </a:xfrm>
        <a:prstGeom prst="ellipse">
          <a:avLst/>
        </a:prstGeom>
        <a:solidFill>
          <a:srgbClr val="00206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লেনদেনের মোট সংখ্যা  ও পরিমাণ জানা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5803243" y="1022220"/>
        <a:ext cx="1441929" cy="1256458"/>
      </dsp:txXfrm>
    </dsp:sp>
    <dsp:sp modelId="{7B0371B5-F113-456D-A86A-14116B5F3181}">
      <dsp:nvSpPr>
        <dsp:cNvPr id="0" name=""/>
        <dsp:cNvSpPr/>
      </dsp:nvSpPr>
      <dsp:spPr>
        <a:xfrm>
          <a:off x="5999167" y="3093069"/>
          <a:ext cx="1911721" cy="1737072"/>
        </a:xfrm>
        <a:prstGeom prst="ellipse">
          <a:avLst/>
        </a:prstGeom>
        <a:solidFill>
          <a:schemeClr val="accent2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দ্বৈত স্বত্বার প্রয়োগ নিশ্চিত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6279132" y="3347457"/>
        <a:ext cx="1351791" cy="1228296"/>
      </dsp:txXfrm>
    </dsp:sp>
    <dsp:sp modelId="{1E8C2751-3BB2-45A4-97A5-7EB8EBBA15EB}">
      <dsp:nvSpPr>
        <dsp:cNvPr id="0" name=""/>
        <dsp:cNvSpPr/>
      </dsp:nvSpPr>
      <dsp:spPr>
        <a:xfrm>
          <a:off x="4652238" y="5106567"/>
          <a:ext cx="1700116" cy="1294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লেনদেনের ব্যাখ্যা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901214" y="5296151"/>
        <a:ext cx="1202164" cy="915392"/>
      </dsp:txXfrm>
    </dsp:sp>
    <dsp:sp modelId="{F6C36C7B-B32F-4487-BB16-09EAAE84F80A}">
      <dsp:nvSpPr>
        <dsp:cNvPr id="0" name=""/>
        <dsp:cNvSpPr/>
      </dsp:nvSpPr>
      <dsp:spPr>
        <a:xfrm>
          <a:off x="2255422" y="4993927"/>
          <a:ext cx="1916911" cy="1519840"/>
        </a:xfrm>
        <a:prstGeom prst="ellipse">
          <a:avLst/>
        </a:prstGeom>
        <a:solidFill>
          <a:srgbClr val="00B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ভুল ত্রুটি হ্রাস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2536147" y="5216502"/>
        <a:ext cx="1355461" cy="1074690"/>
      </dsp:txXfrm>
    </dsp:sp>
    <dsp:sp modelId="{B67AA2DD-5030-47FE-844C-CBB5790A7144}">
      <dsp:nvSpPr>
        <dsp:cNvPr id="0" name=""/>
        <dsp:cNvSpPr/>
      </dsp:nvSpPr>
      <dsp:spPr>
        <a:xfrm>
          <a:off x="812093" y="3107758"/>
          <a:ext cx="1970472" cy="1788840"/>
        </a:xfrm>
        <a:prstGeom prst="ellipse">
          <a:avLst/>
        </a:prstGeom>
        <a:solidFill>
          <a:srgbClr val="00B0F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ভবিষ্যত সূত্র 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1100662" y="3369728"/>
        <a:ext cx="1393334" cy="1264900"/>
      </dsp:txXfrm>
    </dsp:sp>
    <dsp:sp modelId="{5A496BF1-1295-4BA8-8525-CB2B2A1AB1AC}">
      <dsp:nvSpPr>
        <dsp:cNvPr id="0" name=""/>
        <dsp:cNvSpPr/>
      </dsp:nvSpPr>
      <dsp:spPr>
        <a:xfrm>
          <a:off x="1366062" y="1010647"/>
          <a:ext cx="1860464" cy="1446000"/>
        </a:xfrm>
        <a:prstGeom prst="ellipse">
          <a:avLst/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পাকা বহির সহায়ক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638521" y="1222409"/>
        <a:ext cx="1315546" cy="10224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E3BC3-8FB0-4E23-8AF5-00472247ADAA}">
      <dsp:nvSpPr>
        <dsp:cNvPr id="0" name=""/>
        <dsp:cNvSpPr/>
      </dsp:nvSpPr>
      <dsp:spPr>
        <a:xfrm>
          <a:off x="0" y="2793390"/>
          <a:ext cx="2415620" cy="1111982"/>
        </a:xfrm>
        <a:prstGeom prst="roundRect">
          <a:avLst>
            <a:gd name="adj" fmla="val 10000"/>
          </a:avLst>
        </a:prstGeom>
        <a:solidFill>
          <a:srgbClr val="00206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latin typeface="NikoshBAN" pitchFamily="2" charset="0"/>
              <a:cs typeface="NikoshBAN" pitchFamily="2" charset="0"/>
            </a:rPr>
            <a:t>জাবেদা</a:t>
          </a:r>
          <a:endParaRPr lang="en-US" sz="5400" kern="1200" dirty="0">
            <a:latin typeface="NikoshBAN" pitchFamily="2" charset="0"/>
            <a:cs typeface="NikoshBAN" pitchFamily="2" charset="0"/>
          </a:endParaRPr>
        </a:p>
      </dsp:txBody>
      <dsp:txXfrm>
        <a:off x="32569" y="2825959"/>
        <a:ext cx="2350482" cy="1046844"/>
      </dsp:txXfrm>
    </dsp:sp>
    <dsp:sp modelId="{D3D65E2A-4FAC-4190-86AB-D7A94CCBA478}">
      <dsp:nvSpPr>
        <dsp:cNvPr id="0" name=""/>
        <dsp:cNvSpPr/>
      </dsp:nvSpPr>
      <dsp:spPr>
        <a:xfrm rot="17478757">
          <a:off x="1861151" y="2529746"/>
          <a:ext cx="1742125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1742125" y="8143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688660" y="2494336"/>
        <a:ext cx="87106" cy="87106"/>
      </dsp:txXfrm>
    </dsp:sp>
    <dsp:sp modelId="{1D7D0D87-B6AC-4A49-9168-FEDE3E244B5C}">
      <dsp:nvSpPr>
        <dsp:cNvPr id="0" name=""/>
        <dsp:cNvSpPr/>
      </dsp:nvSpPr>
      <dsp:spPr>
        <a:xfrm>
          <a:off x="3048807" y="1436801"/>
          <a:ext cx="2130726" cy="579193"/>
        </a:xfrm>
        <a:prstGeom prst="roundRect">
          <a:avLst>
            <a:gd name="adj" fmla="val 10000"/>
          </a:avLst>
        </a:prstGeom>
        <a:solidFill>
          <a:srgbClr val="00B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বিশেষ জাবেদা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3065771" y="1453765"/>
        <a:ext cx="2096798" cy="545265"/>
      </dsp:txXfrm>
    </dsp:sp>
    <dsp:sp modelId="{982AD6B4-1E90-4370-A7F3-6E08A1C242CE}">
      <dsp:nvSpPr>
        <dsp:cNvPr id="0" name=""/>
        <dsp:cNvSpPr/>
      </dsp:nvSpPr>
      <dsp:spPr>
        <a:xfrm rot="17884570">
          <a:off x="4748524" y="999853"/>
          <a:ext cx="1628430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1628430" y="814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22029" y="967286"/>
        <a:ext cx="81421" cy="81421"/>
      </dsp:txXfrm>
    </dsp:sp>
    <dsp:sp modelId="{A5713306-A79F-466D-99E6-431B9A205B17}">
      <dsp:nvSpPr>
        <dsp:cNvPr id="0" name=""/>
        <dsp:cNvSpPr/>
      </dsp:nvSpPr>
      <dsp:spPr>
        <a:xfrm>
          <a:off x="5945946" y="0"/>
          <a:ext cx="2701487" cy="579193"/>
        </a:xfrm>
        <a:prstGeom prst="roundRect">
          <a:avLst>
            <a:gd name="adj" fmla="val 10000"/>
          </a:avLst>
        </a:prstGeom>
        <a:solidFill>
          <a:srgbClr val="0070C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ক্রয় জাবেদা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5962910" y="16964"/>
        <a:ext cx="2667559" cy="545265"/>
      </dsp:txXfrm>
    </dsp:sp>
    <dsp:sp modelId="{B995F634-7BAB-41E9-AA57-595A868AA47F}">
      <dsp:nvSpPr>
        <dsp:cNvPr id="0" name=""/>
        <dsp:cNvSpPr/>
      </dsp:nvSpPr>
      <dsp:spPr>
        <a:xfrm rot="18816823">
          <a:off x="5005922" y="1313056"/>
          <a:ext cx="1119321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1119321" y="814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37600" y="1293216"/>
        <a:ext cx="55966" cy="55966"/>
      </dsp:txXfrm>
    </dsp:sp>
    <dsp:sp modelId="{1BE9BB57-AA0C-4662-8C06-376A8DD49110}">
      <dsp:nvSpPr>
        <dsp:cNvPr id="0" name=""/>
        <dsp:cNvSpPr/>
      </dsp:nvSpPr>
      <dsp:spPr>
        <a:xfrm>
          <a:off x="5951633" y="669354"/>
          <a:ext cx="2713789" cy="493293"/>
        </a:xfrm>
        <a:prstGeom prst="roundRect">
          <a:avLst>
            <a:gd name="adj" fmla="val 10000"/>
          </a:avLst>
        </a:prstGeom>
        <a:solidFill>
          <a:srgbClr val="00206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0" u="none" strike="noStrike" kern="1200" dirty="0" smtClean="0">
              <a:latin typeface="NikoshBAN" pitchFamily="2" charset="0"/>
              <a:cs typeface="NikoshBAN" pitchFamily="2" charset="0"/>
            </a:rPr>
            <a:t>বিক্রয় জাবেদা</a:t>
          </a:r>
          <a:endParaRPr lang="en-US" sz="2800" b="0" u="none" strike="noStrike" kern="1200" dirty="0">
            <a:latin typeface="NikoshBAN" pitchFamily="2" charset="0"/>
            <a:cs typeface="NikoshBAN" pitchFamily="2" charset="0"/>
          </a:endParaRPr>
        </a:p>
      </dsp:txBody>
      <dsp:txXfrm>
        <a:off x="5966081" y="683802"/>
        <a:ext cx="2684893" cy="464397"/>
      </dsp:txXfrm>
    </dsp:sp>
    <dsp:sp modelId="{32E8B150-726E-4798-839C-2A2E35B01D48}">
      <dsp:nvSpPr>
        <dsp:cNvPr id="0" name=""/>
        <dsp:cNvSpPr/>
      </dsp:nvSpPr>
      <dsp:spPr>
        <a:xfrm rot="20899056">
          <a:off x="5171397" y="1638726"/>
          <a:ext cx="785510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785510" y="814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44515" y="1627232"/>
        <a:ext cx="39275" cy="39275"/>
      </dsp:txXfrm>
    </dsp:sp>
    <dsp:sp modelId="{E72B6B3F-AE94-4886-A271-5C5F984F33B9}">
      <dsp:nvSpPr>
        <dsp:cNvPr id="0" name=""/>
        <dsp:cNvSpPr/>
      </dsp:nvSpPr>
      <dsp:spPr>
        <a:xfrm>
          <a:off x="5948772" y="1277745"/>
          <a:ext cx="2713789" cy="5791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5000"/>
                <a:satMod val="270000"/>
              </a:schemeClr>
            </a:gs>
            <a:gs pos="25000">
              <a:schemeClr val="accent5">
                <a:tint val="60000"/>
                <a:satMod val="300000"/>
              </a:schemeClr>
            </a:gs>
            <a:gs pos="100000">
              <a:schemeClr val="accent5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ক্রয় ফেরত জাবেদা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5965736" y="1294709"/>
        <a:ext cx="2679861" cy="545265"/>
      </dsp:txXfrm>
    </dsp:sp>
    <dsp:sp modelId="{E97AE9AD-71BC-4C1B-9AE8-B4C7CD5AE329}">
      <dsp:nvSpPr>
        <dsp:cNvPr id="0" name=""/>
        <dsp:cNvSpPr/>
      </dsp:nvSpPr>
      <dsp:spPr>
        <a:xfrm rot="1908247">
          <a:off x="5111329" y="1957653"/>
          <a:ext cx="908508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908508" y="814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42871" y="1943085"/>
        <a:ext cx="45425" cy="45425"/>
      </dsp:txXfrm>
    </dsp:sp>
    <dsp:sp modelId="{874D149A-D6B6-4AA7-83AF-CCF0E4C36244}">
      <dsp:nvSpPr>
        <dsp:cNvPr id="0" name=""/>
        <dsp:cNvSpPr/>
      </dsp:nvSpPr>
      <dsp:spPr>
        <a:xfrm>
          <a:off x="5951633" y="1915600"/>
          <a:ext cx="2713789" cy="5791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45000"/>
                <a:satMod val="155000"/>
              </a:schemeClr>
            </a:gs>
            <a:gs pos="60000">
              <a:schemeClr val="accent3">
                <a:shade val="95000"/>
                <a:satMod val="150000"/>
              </a:schemeClr>
            </a:gs>
            <a:gs pos="100000">
              <a:schemeClr val="accent3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বিক্রয় ফেরত জাবেদা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5968597" y="1932564"/>
        <a:ext cx="2679861" cy="545265"/>
      </dsp:txXfrm>
    </dsp:sp>
    <dsp:sp modelId="{9875EEA5-982D-40FD-90F8-41B697EFCDE1}">
      <dsp:nvSpPr>
        <dsp:cNvPr id="0" name=""/>
        <dsp:cNvSpPr/>
      </dsp:nvSpPr>
      <dsp:spPr>
        <a:xfrm rot="3324904">
          <a:off x="4888529" y="2272358"/>
          <a:ext cx="1346081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1346081" y="814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27917" y="2246850"/>
        <a:ext cx="67304" cy="67304"/>
      </dsp:txXfrm>
    </dsp:sp>
    <dsp:sp modelId="{DFCA85CB-56F4-406E-BEC9-2496C4698C43}">
      <dsp:nvSpPr>
        <dsp:cNvPr id="0" name=""/>
        <dsp:cNvSpPr/>
      </dsp:nvSpPr>
      <dsp:spPr>
        <a:xfrm>
          <a:off x="5943606" y="2545010"/>
          <a:ext cx="2713789" cy="5791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45000"/>
                <a:satMod val="155000"/>
              </a:schemeClr>
            </a:gs>
            <a:gs pos="60000">
              <a:schemeClr val="accent1">
                <a:shade val="95000"/>
                <a:satMod val="150000"/>
              </a:schemeClr>
            </a:gs>
            <a:gs pos="100000">
              <a:schemeClr val="accent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নগদ প্রাপ্তি জাবেদা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5960570" y="2561974"/>
        <a:ext cx="2679861" cy="545265"/>
      </dsp:txXfrm>
    </dsp:sp>
    <dsp:sp modelId="{A80FA996-5290-4798-AE9A-FC7F7E9FD81A}">
      <dsp:nvSpPr>
        <dsp:cNvPr id="0" name=""/>
        <dsp:cNvSpPr/>
      </dsp:nvSpPr>
      <dsp:spPr>
        <a:xfrm rot="3921063">
          <a:off x="4601525" y="2619440"/>
          <a:ext cx="1983069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1983069" y="814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543483" y="2578007"/>
        <a:ext cx="99153" cy="99153"/>
      </dsp:txXfrm>
    </dsp:sp>
    <dsp:sp modelId="{20DB84E8-9FB2-4626-A7FF-3FC97C259DC8}">
      <dsp:nvSpPr>
        <dsp:cNvPr id="0" name=""/>
        <dsp:cNvSpPr/>
      </dsp:nvSpPr>
      <dsp:spPr>
        <a:xfrm>
          <a:off x="6006587" y="3239174"/>
          <a:ext cx="2603881" cy="5791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নগদ প্রদান জাবেদা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6023551" y="3256138"/>
        <a:ext cx="2569953" cy="545265"/>
      </dsp:txXfrm>
    </dsp:sp>
    <dsp:sp modelId="{FE9323A8-CC58-4ABC-9FA8-24BE9DBFB8F0}">
      <dsp:nvSpPr>
        <dsp:cNvPr id="0" name=""/>
        <dsp:cNvSpPr/>
      </dsp:nvSpPr>
      <dsp:spPr>
        <a:xfrm rot="3647669">
          <a:off x="1949139" y="4136422"/>
          <a:ext cx="1821989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1821989" y="8143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814584" y="4099016"/>
        <a:ext cx="91099" cy="91099"/>
      </dsp:txXfrm>
    </dsp:sp>
    <dsp:sp modelId="{332BD65C-BBDD-4DD5-85BE-88E9EA9450DC}">
      <dsp:nvSpPr>
        <dsp:cNvPr id="0" name=""/>
        <dsp:cNvSpPr/>
      </dsp:nvSpPr>
      <dsp:spPr>
        <a:xfrm>
          <a:off x="3304648" y="4650153"/>
          <a:ext cx="2011180" cy="579193"/>
        </a:xfrm>
        <a:prstGeom prst="roundRect">
          <a:avLst>
            <a:gd name="adj" fmla="val 10000"/>
          </a:avLst>
        </a:prstGeom>
        <a:solidFill>
          <a:srgbClr val="00B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500" kern="1200" dirty="0" smtClean="0">
              <a:latin typeface="NikoshBAN" pitchFamily="2" charset="0"/>
              <a:cs typeface="NikoshBAN" pitchFamily="2" charset="0"/>
            </a:rPr>
            <a:t>প্রকৃত জাবেদা</a:t>
          </a:r>
          <a:endParaRPr lang="en-US" sz="3500" kern="1200" dirty="0">
            <a:latin typeface="NikoshBAN" pitchFamily="2" charset="0"/>
            <a:cs typeface="NikoshBAN" pitchFamily="2" charset="0"/>
          </a:endParaRPr>
        </a:p>
      </dsp:txBody>
      <dsp:txXfrm>
        <a:off x="3321612" y="4667117"/>
        <a:ext cx="1977252" cy="545265"/>
      </dsp:txXfrm>
    </dsp:sp>
    <dsp:sp modelId="{74C3DB51-005B-401F-B56C-A761E342BACA}">
      <dsp:nvSpPr>
        <dsp:cNvPr id="0" name=""/>
        <dsp:cNvSpPr/>
      </dsp:nvSpPr>
      <dsp:spPr>
        <a:xfrm rot="18785089">
          <a:off x="5152071" y="4554224"/>
          <a:ext cx="1033438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1033438" y="814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42954" y="4536532"/>
        <a:ext cx="51671" cy="51671"/>
      </dsp:txXfrm>
    </dsp:sp>
    <dsp:sp modelId="{64A0F3B8-D851-4E54-A0BD-6EA1172BA4E9}">
      <dsp:nvSpPr>
        <dsp:cNvPr id="0" name=""/>
        <dsp:cNvSpPr/>
      </dsp:nvSpPr>
      <dsp:spPr>
        <a:xfrm>
          <a:off x="6021751" y="3895389"/>
          <a:ext cx="2611318" cy="5791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5000"/>
                <a:satMod val="155000"/>
              </a:schemeClr>
            </a:gs>
            <a:gs pos="60000">
              <a:schemeClr val="accent2">
                <a:shade val="95000"/>
                <a:satMod val="150000"/>
              </a:schemeClr>
            </a:gs>
            <a:gs pos="100000">
              <a:schemeClr val="accent2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সংশোধনী জাবেদা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6038715" y="3912353"/>
        <a:ext cx="2577390" cy="545265"/>
      </dsp:txXfrm>
    </dsp:sp>
    <dsp:sp modelId="{4397A330-1918-4A4B-8E46-52FF0161F6A6}">
      <dsp:nvSpPr>
        <dsp:cNvPr id="0" name=""/>
        <dsp:cNvSpPr/>
      </dsp:nvSpPr>
      <dsp:spPr>
        <a:xfrm rot="20950144">
          <a:off x="5309437" y="4864177"/>
          <a:ext cx="717675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717675" y="814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50332" y="4854379"/>
        <a:ext cx="35883" cy="35883"/>
      </dsp:txXfrm>
    </dsp:sp>
    <dsp:sp modelId="{52221613-57B4-4B94-B1D9-35C0B0C58A1C}">
      <dsp:nvSpPr>
        <dsp:cNvPr id="0" name=""/>
        <dsp:cNvSpPr/>
      </dsp:nvSpPr>
      <dsp:spPr>
        <a:xfrm>
          <a:off x="6020720" y="4562151"/>
          <a:ext cx="2666086" cy="4854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সমন্বয় জাবেদা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6034939" y="4576370"/>
        <a:ext cx="2637648" cy="457042"/>
      </dsp:txXfrm>
    </dsp:sp>
    <dsp:sp modelId="{472DF531-84C7-4170-AC2C-64A3F4D05A9B}">
      <dsp:nvSpPr>
        <dsp:cNvPr id="0" name=""/>
        <dsp:cNvSpPr/>
      </dsp:nvSpPr>
      <dsp:spPr>
        <a:xfrm rot="2076046">
          <a:off x="5240195" y="5174433"/>
          <a:ext cx="855243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855243" y="814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46436" y="5161196"/>
        <a:ext cx="42762" cy="42762"/>
      </dsp:txXfrm>
    </dsp:sp>
    <dsp:sp modelId="{22F7EA5D-4095-4477-83F5-FB9CB0815D54}">
      <dsp:nvSpPr>
        <dsp:cNvPr id="0" name=""/>
        <dsp:cNvSpPr/>
      </dsp:nvSpPr>
      <dsp:spPr>
        <a:xfrm>
          <a:off x="6019804" y="5135807"/>
          <a:ext cx="2682408" cy="579193"/>
        </a:xfrm>
        <a:prstGeom prst="roundRect">
          <a:avLst>
            <a:gd name="adj" fmla="val 10000"/>
          </a:avLst>
        </a:prstGeom>
        <a:solidFill>
          <a:schemeClr val="accent2"/>
        </a:solidFill>
        <a:ln w="425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সমাপনি জাবেদা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6036768" y="5152771"/>
        <a:ext cx="2648480" cy="545265"/>
      </dsp:txXfrm>
    </dsp:sp>
    <dsp:sp modelId="{3D64E103-3BFB-40EF-A3FE-20802B3B2509}">
      <dsp:nvSpPr>
        <dsp:cNvPr id="0" name=""/>
        <dsp:cNvSpPr/>
      </dsp:nvSpPr>
      <dsp:spPr>
        <a:xfrm rot="3573380">
          <a:off x="4980677" y="5517333"/>
          <a:ext cx="1358792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1358792" y="814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6103" y="5491507"/>
        <a:ext cx="67939" cy="67939"/>
      </dsp:txXfrm>
    </dsp:sp>
    <dsp:sp modelId="{7475018C-10F4-4B7A-8C69-92E61D052EAD}">
      <dsp:nvSpPr>
        <dsp:cNvPr id="0" name=""/>
        <dsp:cNvSpPr/>
      </dsp:nvSpPr>
      <dsp:spPr>
        <a:xfrm>
          <a:off x="6004317" y="5821606"/>
          <a:ext cx="2680937" cy="579193"/>
        </a:xfrm>
        <a:prstGeom prst="roundRect">
          <a:avLst>
            <a:gd name="adj" fmla="val 10000"/>
          </a:avLst>
        </a:prstGeom>
        <a:solidFill>
          <a:schemeClr val="accent6"/>
        </a:solidFill>
        <a:ln w="425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প্রারম্ভিক জাবেদা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6021281" y="5838570"/>
        <a:ext cx="2647009" cy="5452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80243-9AB1-4303-9BBC-BC75C9BA1FD6}">
      <dsp:nvSpPr>
        <dsp:cNvPr id="0" name=""/>
        <dsp:cNvSpPr/>
      </dsp:nvSpPr>
      <dsp:spPr>
        <a:xfrm>
          <a:off x="6261306" y="3343414"/>
          <a:ext cx="1179623" cy="734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9095"/>
              </a:lnTo>
              <a:lnTo>
                <a:pt x="1179623" y="569095"/>
              </a:lnTo>
              <a:lnTo>
                <a:pt x="1179623" y="73447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B1DFB-680E-49E5-8F93-52499A95FD23}">
      <dsp:nvSpPr>
        <dsp:cNvPr id="0" name=""/>
        <dsp:cNvSpPr/>
      </dsp:nvSpPr>
      <dsp:spPr>
        <a:xfrm>
          <a:off x="5258990" y="3343414"/>
          <a:ext cx="1002315" cy="734476"/>
        </a:xfrm>
        <a:custGeom>
          <a:avLst/>
          <a:gdLst/>
          <a:ahLst/>
          <a:cxnLst/>
          <a:rect l="0" t="0" r="0" b="0"/>
          <a:pathLst>
            <a:path>
              <a:moveTo>
                <a:pt x="1002315" y="0"/>
              </a:moveTo>
              <a:lnTo>
                <a:pt x="1002315" y="569095"/>
              </a:lnTo>
              <a:lnTo>
                <a:pt x="0" y="569095"/>
              </a:lnTo>
              <a:lnTo>
                <a:pt x="0" y="73447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A09700-F6C8-4C0F-9EA6-222347D0C6E7}">
      <dsp:nvSpPr>
        <dsp:cNvPr id="0" name=""/>
        <dsp:cNvSpPr/>
      </dsp:nvSpPr>
      <dsp:spPr>
        <a:xfrm>
          <a:off x="4123247" y="1478575"/>
          <a:ext cx="2138058" cy="731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841"/>
              </a:lnTo>
              <a:lnTo>
                <a:pt x="2138058" y="565841"/>
              </a:lnTo>
              <a:lnTo>
                <a:pt x="2138058" y="731222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F1D53-4DEE-4CF4-970D-DAC4B7090F63}">
      <dsp:nvSpPr>
        <dsp:cNvPr id="0" name=""/>
        <dsp:cNvSpPr/>
      </dsp:nvSpPr>
      <dsp:spPr>
        <a:xfrm>
          <a:off x="1983528" y="3383578"/>
          <a:ext cx="1093522" cy="694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931"/>
              </a:lnTo>
              <a:lnTo>
                <a:pt x="1093522" y="528931"/>
              </a:lnTo>
              <a:lnTo>
                <a:pt x="1093522" y="694312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A0504-015C-4F14-ACCB-18D7487CED94}">
      <dsp:nvSpPr>
        <dsp:cNvPr id="0" name=""/>
        <dsp:cNvSpPr/>
      </dsp:nvSpPr>
      <dsp:spPr>
        <a:xfrm>
          <a:off x="922854" y="3383578"/>
          <a:ext cx="1060674" cy="695185"/>
        </a:xfrm>
        <a:custGeom>
          <a:avLst/>
          <a:gdLst/>
          <a:ahLst/>
          <a:cxnLst/>
          <a:rect l="0" t="0" r="0" b="0"/>
          <a:pathLst>
            <a:path>
              <a:moveTo>
                <a:pt x="1060674" y="0"/>
              </a:moveTo>
              <a:lnTo>
                <a:pt x="1060674" y="529803"/>
              </a:lnTo>
              <a:lnTo>
                <a:pt x="0" y="529803"/>
              </a:lnTo>
              <a:lnTo>
                <a:pt x="0" y="695185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542D5-90F3-44FE-A5C6-0C49300A306B}">
      <dsp:nvSpPr>
        <dsp:cNvPr id="0" name=""/>
        <dsp:cNvSpPr/>
      </dsp:nvSpPr>
      <dsp:spPr>
        <a:xfrm>
          <a:off x="1983528" y="1478575"/>
          <a:ext cx="2139718" cy="771386"/>
        </a:xfrm>
        <a:custGeom>
          <a:avLst/>
          <a:gdLst/>
          <a:ahLst/>
          <a:cxnLst/>
          <a:rect l="0" t="0" r="0" b="0"/>
          <a:pathLst>
            <a:path>
              <a:moveTo>
                <a:pt x="2139718" y="0"/>
              </a:moveTo>
              <a:lnTo>
                <a:pt x="2139718" y="606005"/>
              </a:lnTo>
              <a:lnTo>
                <a:pt x="0" y="606005"/>
              </a:lnTo>
              <a:lnTo>
                <a:pt x="0" y="77138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4540E-3B0F-4B32-955A-66F5D384DBCE}">
      <dsp:nvSpPr>
        <dsp:cNvPr id="0" name=""/>
        <dsp:cNvSpPr/>
      </dsp:nvSpPr>
      <dsp:spPr>
        <a:xfrm>
          <a:off x="2882249" y="344958"/>
          <a:ext cx="2481995" cy="11336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3204E03A-BA96-4F2B-B359-A81661790A5B}">
      <dsp:nvSpPr>
        <dsp:cNvPr id="0" name=""/>
        <dsp:cNvSpPr/>
      </dsp:nvSpPr>
      <dsp:spPr>
        <a:xfrm>
          <a:off x="3080607" y="533398"/>
          <a:ext cx="2481995" cy="11336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8000" kern="1200" dirty="0" smtClean="0">
              <a:latin typeface="NikoshBAN" pitchFamily="2" charset="0"/>
              <a:cs typeface="NikoshBAN" pitchFamily="2" charset="0"/>
            </a:rPr>
            <a:t>বাট্টা</a:t>
          </a:r>
          <a:endParaRPr lang="en-US" sz="8000" kern="1200" dirty="0">
            <a:latin typeface="NikoshBAN" pitchFamily="2" charset="0"/>
            <a:cs typeface="NikoshBAN" pitchFamily="2" charset="0"/>
          </a:endParaRPr>
        </a:p>
      </dsp:txBody>
      <dsp:txXfrm>
        <a:off x="3113809" y="566600"/>
        <a:ext cx="2415591" cy="1067212"/>
      </dsp:txXfrm>
    </dsp:sp>
    <dsp:sp modelId="{BE8DF0B9-BC28-4D3F-B1ED-DBB8A5CDC265}">
      <dsp:nvSpPr>
        <dsp:cNvPr id="0" name=""/>
        <dsp:cNvSpPr/>
      </dsp:nvSpPr>
      <dsp:spPr>
        <a:xfrm>
          <a:off x="335044" y="2249961"/>
          <a:ext cx="3296967" cy="11336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BFAF3FFE-8948-4427-AD13-BE605DC7B54D}">
      <dsp:nvSpPr>
        <dsp:cNvPr id="0" name=""/>
        <dsp:cNvSpPr/>
      </dsp:nvSpPr>
      <dsp:spPr>
        <a:xfrm>
          <a:off x="533402" y="2438401"/>
          <a:ext cx="3296967" cy="11336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300" kern="1200" dirty="0" smtClean="0">
              <a:latin typeface="NikoshBAN" pitchFamily="2" charset="0"/>
              <a:cs typeface="NikoshBAN" pitchFamily="2" charset="0"/>
            </a:rPr>
            <a:t>কারবারি বাট্টা</a:t>
          </a:r>
          <a:endParaRPr lang="en-US" sz="3300" kern="1200" dirty="0">
            <a:latin typeface="NikoshBAN" pitchFamily="2" charset="0"/>
            <a:cs typeface="NikoshBAN" pitchFamily="2" charset="0"/>
          </a:endParaRPr>
        </a:p>
      </dsp:txBody>
      <dsp:txXfrm>
        <a:off x="566604" y="2471603"/>
        <a:ext cx="3230563" cy="1067212"/>
      </dsp:txXfrm>
    </dsp:sp>
    <dsp:sp modelId="{E4FCA712-4210-4A16-BAB0-9872C1384504}">
      <dsp:nvSpPr>
        <dsp:cNvPr id="0" name=""/>
        <dsp:cNvSpPr/>
      </dsp:nvSpPr>
      <dsp:spPr>
        <a:xfrm>
          <a:off x="30242" y="4078763"/>
          <a:ext cx="1785223" cy="11336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4FEBF8B1-001E-4BB0-BB0D-05D962F15991}">
      <dsp:nvSpPr>
        <dsp:cNvPr id="0" name=""/>
        <dsp:cNvSpPr/>
      </dsp:nvSpPr>
      <dsp:spPr>
        <a:xfrm>
          <a:off x="228600" y="4267203"/>
          <a:ext cx="1785223" cy="11336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300" kern="1200" dirty="0" smtClean="0">
              <a:latin typeface="NikoshBAN" pitchFamily="2" charset="0"/>
              <a:cs typeface="NikoshBAN" pitchFamily="2" charset="0"/>
            </a:rPr>
            <a:t>ক্রয় বাট্টা</a:t>
          </a:r>
          <a:endParaRPr lang="en-US" sz="3300" kern="1200" dirty="0">
            <a:latin typeface="NikoshBAN" pitchFamily="2" charset="0"/>
            <a:cs typeface="NikoshBAN" pitchFamily="2" charset="0"/>
          </a:endParaRPr>
        </a:p>
      </dsp:txBody>
      <dsp:txXfrm>
        <a:off x="261802" y="4300405"/>
        <a:ext cx="1718819" cy="1067212"/>
      </dsp:txXfrm>
    </dsp:sp>
    <dsp:sp modelId="{3CD8CAC1-7395-4673-B69D-F20948752232}">
      <dsp:nvSpPr>
        <dsp:cNvPr id="0" name=""/>
        <dsp:cNvSpPr/>
      </dsp:nvSpPr>
      <dsp:spPr>
        <a:xfrm>
          <a:off x="2184439" y="4077890"/>
          <a:ext cx="1785223" cy="11336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4A0771BE-C39F-41FF-936A-AFDDE4C796B4}">
      <dsp:nvSpPr>
        <dsp:cNvPr id="0" name=""/>
        <dsp:cNvSpPr/>
      </dsp:nvSpPr>
      <dsp:spPr>
        <a:xfrm>
          <a:off x="2382797" y="4266330"/>
          <a:ext cx="1785223" cy="11336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300" kern="1200" dirty="0" smtClean="0">
              <a:latin typeface="NikoshBAN" pitchFamily="2" charset="0"/>
              <a:cs typeface="NikoshBAN" pitchFamily="2" charset="0"/>
            </a:rPr>
            <a:t>বিক্রয় বাট্টা</a:t>
          </a:r>
          <a:endParaRPr lang="en-US" sz="3300" kern="1200" dirty="0">
            <a:latin typeface="NikoshBAN" pitchFamily="2" charset="0"/>
            <a:cs typeface="NikoshBAN" pitchFamily="2" charset="0"/>
          </a:endParaRPr>
        </a:p>
      </dsp:txBody>
      <dsp:txXfrm>
        <a:off x="2415999" y="4299532"/>
        <a:ext cx="1718819" cy="1067212"/>
      </dsp:txXfrm>
    </dsp:sp>
    <dsp:sp modelId="{EF4AE558-797C-4200-AE69-2009FA4AB9D4}">
      <dsp:nvSpPr>
        <dsp:cNvPr id="0" name=""/>
        <dsp:cNvSpPr/>
      </dsp:nvSpPr>
      <dsp:spPr>
        <a:xfrm>
          <a:off x="4724398" y="2209797"/>
          <a:ext cx="3073815" cy="11336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528503E7-33B0-4301-A8B8-AA84CC20AE77}">
      <dsp:nvSpPr>
        <dsp:cNvPr id="0" name=""/>
        <dsp:cNvSpPr/>
      </dsp:nvSpPr>
      <dsp:spPr>
        <a:xfrm>
          <a:off x="4922756" y="2398237"/>
          <a:ext cx="3073815" cy="11336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300" kern="1200" dirty="0" smtClean="0">
              <a:latin typeface="NikoshBAN" pitchFamily="2" charset="0"/>
              <a:cs typeface="NikoshBAN" pitchFamily="2" charset="0"/>
            </a:rPr>
            <a:t>নগদ বাট্টা </a:t>
          </a:r>
          <a:endParaRPr lang="en-US" sz="3300" kern="1200" dirty="0">
            <a:latin typeface="NikoshBAN" pitchFamily="2" charset="0"/>
            <a:cs typeface="NikoshBAN" pitchFamily="2" charset="0"/>
          </a:endParaRPr>
        </a:p>
      </dsp:txBody>
      <dsp:txXfrm>
        <a:off x="4955958" y="2431439"/>
        <a:ext cx="3007411" cy="1067212"/>
      </dsp:txXfrm>
    </dsp:sp>
    <dsp:sp modelId="{32F28DEF-8D5C-4080-BE5E-E5F3932571CD}">
      <dsp:nvSpPr>
        <dsp:cNvPr id="0" name=""/>
        <dsp:cNvSpPr/>
      </dsp:nvSpPr>
      <dsp:spPr>
        <a:xfrm>
          <a:off x="4366379" y="4077890"/>
          <a:ext cx="1785223" cy="11336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4413C1A4-12D3-4940-8972-B9A6DDC8FBDB}">
      <dsp:nvSpPr>
        <dsp:cNvPr id="0" name=""/>
        <dsp:cNvSpPr/>
      </dsp:nvSpPr>
      <dsp:spPr>
        <a:xfrm>
          <a:off x="4564737" y="4266330"/>
          <a:ext cx="1785223" cy="11336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300" kern="1200" dirty="0" smtClean="0">
              <a:latin typeface="NikoshBAN" pitchFamily="2" charset="0"/>
              <a:cs typeface="NikoshBAN" pitchFamily="2" charset="0"/>
            </a:rPr>
            <a:t>প্রদত্ত বাট্টা</a:t>
          </a:r>
          <a:endParaRPr lang="en-US" sz="3300" kern="1200" dirty="0">
            <a:latin typeface="NikoshBAN" pitchFamily="2" charset="0"/>
            <a:cs typeface="NikoshBAN" pitchFamily="2" charset="0"/>
          </a:endParaRPr>
        </a:p>
      </dsp:txBody>
      <dsp:txXfrm>
        <a:off x="4597939" y="4299532"/>
        <a:ext cx="1718819" cy="1067212"/>
      </dsp:txXfrm>
    </dsp:sp>
    <dsp:sp modelId="{C3174E02-9F96-4C49-8869-83D022A3A957}">
      <dsp:nvSpPr>
        <dsp:cNvPr id="0" name=""/>
        <dsp:cNvSpPr/>
      </dsp:nvSpPr>
      <dsp:spPr>
        <a:xfrm>
          <a:off x="6548318" y="4077890"/>
          <a:ext cx="1785223" cy="11336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FE470602-6C94-48F1-A599-90E635724640}">
      <dsp:nvSpPr>
        <dsp:cNvPr id="0" name=""/>
        <dsp:cNvSpPr/>
      </dsp:nvSpPr>
      <dsp:spPr>
        <a:xfrm>
          <a:off x="6746676" y="4266330"/>
          <a:ext cx="1785223" cy="11336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300" kern="1200" dirty="0" smtClean="0">
              <a:latin typeface="NikoshBAN" pitchFamily="2" charset="0"/>
              <a:cs typeface="NikoshBAN" pitchFamily="2" charset="0"/>
            </a:rPr>
            <a:t>প্রাপ্ত বাট্টা</a:t>
          </a:r>
          <a:endParaRPr lang="en-US" sz="3300" kern="1200" dirty="0">
            <a:latin typeface="NikoshBAN" pitchFamily="2" charset="0"/>
            <a:cs typeface="NikoshBAN" pitchFamily="2" charset="0"/>
          </a:endParaRPr>
        </a:p>
      </dsp:txBody>
      <dsp:txXfrm>
        <a:off x="6779878" y="4299532"/>
        <a:ext cx="1718819" cy="10672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0EBEF4-823D-43BA-B333-AE6FE8A3C30E}">
      <dsp:nvSpPr>
        <dsp:cNvPr id="0" name=""/>
        <dsp:cNvSpPr/>
      </dsp:nvSpPr>
      <dsp:spPr>
        <a:xfrm>
          <a:off x="952723" y="173"/>
          <a:ext cx="2946201" cy="14731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45000"/>
                <a:satMod val="155000"/>
              </a:schemeClr>
            </a:gs>
            <a:gs pos="60000">
              <a:schemeClr val="accent5">
                <a:shade val="95000"/>
                <a:satMod val="150000"/>
              </a:schemeClr>
            </a:gs>
            <a:gs pos="100000">
              <a:schemeClr val="accent5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kern="1200" dirty="0" smtClean="0">
              <a:latin typeface="NikoshBAN" pitchFamily="2" charset="0"/>
              <a:cs typeface="NikoshBAN" pitchFamily="2" charset="0"/>
            </a:rPr>
            <a:t>ডেবিট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995869" y="43319"/>
        <a:ext cx="2859909" cy="1386808"/>
      </dsp:txXfrm>
    </dsp:sp>
    <dsp:sp modelId="{F2DF9BB9-DBB1-492E-A15A-3CC3E250F81E}">
      <dsp:nvSpPr>
        <dsp:cNvPr id="0" name=""/>
        <dsp:cNvSpPr/>
      </dsp:nvSpPr>
      <dsp:spPr>
        <a:xfrm>
          <a:off x="1247343" y="1473274"/>
          <a:ext cx="294620" cy="1104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825"/>
              </a:lnTo>
              <a:lnTo>
                <a:pt x="294620" y="1104825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35A64FDF-9C7A-452D-B922-B682D050B308}">
      <dsp:nvSpPr>
        <dsp:cNvPr id="0" name=""/>
        <dsp:cNvSpPr/>
      </dsp:nvSpPr>
      <dsp:spPr>
        <a:xfrm>
          <a:off x="1541963" y="1841549"/>
          <a:ext cx="2356961" cy="14731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kern="1200" dirty="0" smtClean="0">
              <a:latin typeface="NikoshBAN" pitchFamily="2" charset="0"/>
              <a:cs typeface="NikoshBAN" pitchFamily="2" charset="0"/>
            </a:rPr>
            <a:t>সম্পদ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1585109" y="1884695"/>
        <a:ext cx="2270669" cy="1386808"/>
      </dsp:txXfrm>
    </dsp:sp>
    <dsp:sp modelId="{4BE6FFCF-5DF2-4FD6-8EBB-5A4FC14B697F}">
      <dsp:nvSpPr>
        <dsp:cNvPr id="0" name=""/>
        <dsp:cNvSpPr/>
      </dsp:nvSpPr>
      <dsp:spPr>
        <a:xfrm>
          <a:off x="1247343" y="1473274"/>
          <a:ext cx="294620" cy="2946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6201"/>
              </a:lnTo>
              <a:lnTo>
                <a:pt x="294620" y="2946201"/>
              </a:lnTo>
            </a:path>
          </a:pathLst>
        </a:custGeom>
        <a:noFill/>
        <a:ln w="42500" cap="flat" cmpd="sng" algn="ctr">
          <a:solidFill>
            <a:schemeClr val="dk1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12E16B2B-AEC9-4BD1-9C14-22F68F2240B2}">
      <dsp:nvSpPr>
        <dsp:cNvPr id="0" name=""/>
        <dsp:cNvSpPr/>
      </dsp:nvSpPr>
      <dsp:spPr>
        <a:xfrm>
          <a:off x="1541963" y="3682925"/>
          <a:ext cx="2356961" cy="1473100"/>
        </a:xfrm>
        <a:prstGeom prst="roundRect">
          <a:avLst>
            <a:gd name="adj" fmla="val 10000"/>
          </a:avLst>
        </a:prstGeom>
        <a:solidFill>
          <a:schemeClr val="accent3"/>
        </a:solidFill>
        <a:ln w="425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kern="1200" dirty="0" smtClean="0">
              <a:latin typeface="NikoshBAN" pitchFamily="2" charset="0"/>
              <a:cs typeface="NikoshBAN" pitchFamily="2" charset="0"/>
            </a:rPr>
            <a:t>খরচ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1585109" y="3726071"/>
        <a:ext cx="2270669" cy="1386808"/>
      </dsp:txXfrm>
    </dsp:sp>
    <dsp:sp modelId="{8C6542E9-30CA-4703-AF45-DA191B7FA25B}">
      <dsp:nvSpPr>
        <dsp:cNvPr id="0" name=""/>
        <dsp:cNvSpPr/>
      </dsp:nvSpPr>
      <dsp:spPr>
        <a:xfrm>
          <a:off x="4635475" y="173"/>
          <a:ext cx="2946201" cy="14731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kern="1200" dirty="0" smtClean="0">
              <a:latin typeface="NikoshBAN" pitchFamily="2" charset="0"/>
              <a:cs typeface="NikoshBAN" pitchFamily="2" charset="0"/>
            </a:rPr>
            <a:t>ক্রেডিট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4678621" y="43319"/>
        <a:ext cx="2859909" cy="1386808"/>
      </dsp:txXfrm>
    </dsp:sp>
    <dsp:sp modelId="{131F3112-EF48-4BC9-8CA8-B8ED157D0E45}">
      <dsp:nvSpPr>
        <dsp:cNvPr id="0" name=""/>
        <dsp:cNvSpPr/>
      </dsp:nvSpPr>
      <dsp:spPr>
        <a:xfrm>
          <a:off x="4930095" y="1473274"/>
          <a:ext cx="294620" cy="1104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825"/>
              </a:lnTo>
              <a:lnTo>
                <a:pt x="294620" y="1104825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AE20F53A-6B69-4131-947E-6508D9D22288}">
      <dsp:nvSpPr>
        <dsp:cNvPr id="0" name=""/>
        <dsp:cNvSpPr/>
      </dsp:nvSpPr>
      <dsp:spPr>
        <a:xfrm>
          <a:off x="5224715" y="1841549"/>
          <a:ext cx="2356961" cy="14731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kern="1200" dirty="0" smtClean="0">
              <a:latin typeface="NikoshBAN" pitchFamily="2" charset="0"/>
              <a:cs typeface="NikoshBAN" pitchFamily="2" charset="0"/>
            </a:rPr>
            <a:t>দায়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5267861" y="1884695"/>
        <a:ext cx="2270669" cy="1386808"/>
      </dsp:txXfrm>
    </dsp:sp>
    <dsp:sp modelId="{E3B0DB9F-907E-40AC-8D40-71CB674FB881}">
      <dsp:nvSpPr>
        <dsp:cNvPr id="0" name=""/>
        <dsp:cNvSpPr/>
      </dsp:nvSpPr>
      <dsp:spPr>
        <a:xfrm>
          <a:off x="4930095" y="1473274"/>
          <a:ext cx="294620" cy="2946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6201"/>
              </a:lnTo>
              <a:lnTo>
                <a:pt x="294620" y="2946201"/>
              </a:lnTo>
            </a:path>
          </a:pathLst>
        </a:custGeom>
        <a:noFill/>
        <a:ln w="42500" cap="flat" cmpd="sng" algn="ctr">
          <a:solidFill>
            <a:schemeClr val="dk1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192F5DD7-6F3E-4931-BC62-3085E6AE8CA7}">
      <dsp:nvSpPr>
        <dsp:cNvPr id="0" name=""/>
        <dsp:cNvSpPr/>
      </dsp:nvSpPr>
      <dsp:spPr>
        <a:xfrm>
          <a:off x="5224715" y="3682925"/>
          <a:ext cx="2356961" cy="1473100"/>
        </a:xfrm>
        <a:prstGeom prst="roundRect">
          <a:avLst>
            <a:gd name="adj" fmla="val 10000"/>
          </a:avLst>
        </a:prstGeom>
        <a:solidFill>
          <a:schemeClr val="accent3"/>
        </a:solidFill>
        <a:ln w="425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kern="1200" dirty="0" smtClean="0">
              <a:latin typeface="NikoshBAN" pitchFamily="2" charset="0"/>
              <a:cs typeface="NikoshBAN" pitchFamily="2" charset="0"/>
            </a:rPr>
            <a:t> আয়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5267861" y="3726071"/>
        <a:ext cx="2270669" cy="1386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68FBB-26C9-4D93-A8B5-9A15675E52CA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C4033-013B-4B42-9750-2A4D4963E4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C4033-013B-4B42-9750-2A4D4963E49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3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485C0-4880-4F78-BBA7-DF89B7409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41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C4033-013B-4B42-9750-2A4D4963E49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46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ee-source_qf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381000"/>
            <a:ext cx="4876800" cy="6019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4800" y="772954"/>
            <a:ext cx="2743200" cy="51706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তোমাদের সবাইকে ক্লাসের প্রারম্ভে স্বাগতম 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762000" y="304800"/>
            <a:ext cx="7467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0" y="685800"/>
            <a:ext cx="7467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1752203" y="2819003"/>
            <a:ext cx="502920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990601" y="2819400"/>
            <a:ext cx="50284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362994" y="2818606"/>
            <a:ext cx="50284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010694" y="2781300"/>
            <a:ext cx="49522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382294" y="2780506"/>
            <a:ext cx="4953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5753098" y="2781300"/>
            <a:ext cx="4953002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85800" y="5257800"/>
            <a:ext cx="754380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2000" y="304800"/>
            <a:ext cx="762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LightBAN" pitchFamily="2" charset="0"/>
                <a:cs typeface="NikoshLightBAN" pitchFamily="2" charset="0"/>
              </a:rPr>
              <a:t>তারিখ </a:t>
            </a:r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3205" y="304800"/>
            <a:ext cx="3353595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বিবরণ/হিসাবের নাম ও ব্যাখ্যা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76800" y="304800"/>
            <a:ext cx="6096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খ.পৃ.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86400" y="304800"/>
            <a:ext cx="1371600" cy="3810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ডেবিট টাকা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58000" y="304800"/>
            <a:ext cx="13716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ক্রেডিট টাকা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81200" y="5410200"/>
            <a:ext cx="4953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জাবেদার নমুনা ছক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381000"/>
          <a:ext cx="8534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94540E-3B0F-4B32-955A-66F5D384D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E194540E-3B0F-4B32-955A-66F5D384D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04E03A-BA96-4F2B-B359-A81661790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3204E03A-BA96-4F2B-B359-A81661790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9542D5-90F3-44FE-A5C6-0C49300A3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F99542D5-90F3-44FE-A5C6-0C49300A3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8DF0B9-BC28-4D3F-B1ED-DBB8A5CDC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BE8DF0B9-BC28-4D3F-B1ED-DBB8A5CDC2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AF3FFE-8948-4427-AD13-BE605DC7B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BFAF3FFE-8948-4427-AD13-BE605DC7B5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7A0504-015C-4F14-ACCB-18D7487CE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7F7A0504-015C-4F14-ACCB-18D7487CED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FCA712-4210-4A16-BAB0-9872C1384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E4FCA712-4210-4A16-BAB0-9872C13845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EBF8B1-001E-4BB0-BB0D-05D962F15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4FEBF8B1-001E-4BB0-BB0D-05D962F159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FF1D53-4DEE-4CF4-970D-DAC4B7090F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94FF1D53-4DEE-4CF4-970D-DAC4B7090F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D8CAC1-7395-4673-B69D-F20948752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3CD8CAC1-7395-4673-B69D-F209487522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0771BE-C39F-41FF-936A-AFDDE4C79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4A0771BE-C39F-41FF-936A-AFDDE4C796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A09700-F6C8-4C0F-9EA6-222347D0C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49A09700-F6C8-4C0F-9EA6-222347D0C6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4AE558-797C-4200-AE69-2009FA4AB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dgm id="{EF4AE558-797C-4200-AE69-2009FA4AB9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8503E7-33B0-4301-A8B8-AA84CC20A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>
                                            <p:graphicEl>
                                              <a:dgm id="{528503E7-33B0-4301-A8B8-AA84CC20AE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B1DFB-680E-49E5-8F93-52499A95F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BBBB1DFB-680E-49E5-8F93-52499A95FD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F28DEF-8D5C-4080-BE5E-E5F393257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32F28DEF-8D5C-4080-BE5E-E5F3932571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13C1A4-12D3-4940-8972-B9A6DDC8F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4413C1A4-12D3-4940-8972-B9A6DDC8FB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A80243-9AB1-4303-9BBC-BC75C9BA1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">
                                            <p:graphicEl>
                                              <a:dgm id="{90A80243-9AB1-4303-9BBC-BC75C9BA1F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174E02-9F96-4C49-8869-83D022A3A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C3174E02-9F96-4C49-8869-83D022A3A9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470602-6C94-48F1-A599-90E635724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FE470602-6C94-48F1-A599-90E6357246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685800"/>
            <a:ext cx="28194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534400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জাবেদার নমুনা ছক নিজ নিজ খাতায় অংকন কর।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1371600"/>
          <a:ext cx="85344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7400" y="381000"/>
            <a:ext cx="5029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ডেবিট ও ক্রেডিট নির্ণয়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0EBEF4-823D-43BA-B333-AE6FE8A3C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graphicEl>
                                              <a:dgm id="{6E0EBEF4-823D-43BA-B333-AE6FE8A3C3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DF9BB9-DBB1-492E-A15A-3CC3E250F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F2DF9BB9-DBB1-492E-A15A-3CC3E250F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A64FDF-9C7A-452D-B922-B682D050B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35A64FDF-9C7A-452D-B922-B682D050B3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E6FFCF-5DF2-4FD6-8EBB-5A4FC14B6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4BE6FFCF-5DF2-4FD6-8EBB-5A4FC14B6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E16B2B-AEC9-4BD1-9C14-22F68F224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12E16B2B-AEC9-4BD1-9C14-22F68F2240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6542E9-30CA-4703-AF45-DA191B7FA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dgm id="{8C6542E9-30CA-4703-AF45-DA191B7FA2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1F3112-EF48-4BC9-8CA8-B8ED157D0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131F3112-EF48-4BC9-8CA8-B8ED157D0E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20F53A-6B69-4131-947E-6508D9D22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AE20F53A-6B69-4131-947E-6508D9D222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B0DB9F-907E-40AC-8D40-71CB674FB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E3B0DB9F-907E-40AC-8D40-71CB674FB8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2F5DD7-6F3E-4931-BC62-3085E6AE8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192F5DD7-6F3E-4931-BC62-3085E6AE8C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" y="762000"/>
            <a:ext cx="838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1371600"/>
            <a:ext cx="838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1066006" y="2285206"/>
            <a:ext cx="3048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6994" y="2285207"/>
            <a:ext cx="3048002" cy="15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934097" y="2247503"/>
            <a:ext cx="297180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772694" y="2247900"/>
            <a:ext cx="29710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687094" y="2247900"/>
            <a:ext cx="29710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372894" y="2247106"/>
            <a:ext cx="2971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7354094" y="2247106"/>
            <a:ext cx="2971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57200" y="3733800"/>
            <a:ext cx="838200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7200" y="762000"/>
            <a:ext cx="1143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তারিখ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00200" y="762000"/>
            <a:ext cx="28194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ক্রেডিট হিসাব খাত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19600" y="762000"/>
            <a:ext cx="8382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শর্ত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725269"/>
            <a:ext cx="914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চালান নম্বর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72200" y="725269"/>
            <a:ext cx="6858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সূত্র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58000" y="725269"/>
            <a:ext cx="19812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ক্রয়  হিসাব       ডেবিট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পাওনাদার হিসাব  ক্রেডিট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19200" y="4267200"/>
            <a:ext cx="6781800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ক্রয় জাবেদার নমুনা ছক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" y="762000"/>
            <a:ext cx="822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1066006" y="2285206"/>
            <a:ext cx="3048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6994" y="2285207"/>
            <a:ext cx="3048002" cy="15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857897" y="2323703"/>
            <a:ext cx="312420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734594" y="2286000"/>
            <a:ext cx="30472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610894" y="2324100"/>
            <a:ext cx="31234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296694" y="2323306"/>
            <a:ext cx="3124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7125494" y="2324100"/>
            <a:ext cx="31234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7200" y="3810000"/>
            <a:ext cx="830580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7200" y="762000"/>
            <a:ext cx="1143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তারিখ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00200" y="762000"/>
            <a:ext cx="28194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smtClean="0">
                <a:latin typeface="NikoshBAN" pitchFamily="2" charset="0"/>
                <a:cs typeface="NikoshBAN" pitchFamily="2" charset="0"/>
              </a:rPr>
              <a:t>ডেবিট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হিসাব খাত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19600" y="762000"/>
            <a:ext cx="8382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শর্ত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725269"/>
            <a:ext cx="914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চালান নম্বর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72200" y="725269"/>
            <a:ext cx="6858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সূত্র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58000" y="762000"/>
            <a:ext cx="18288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দেনাদার হিসাব   ডেবিট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বিক্রয় হিসাব     ক্রেডিট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62000" y="4724400"/>
            <a:ext cx="7620000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বিক্রয় জাবেদার নমুনা ছক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57200" y="762000"/>
            <a:ext cx="822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-1066006" y="2285206"/>
            <a:ext cx="3048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76994" y="2285207"/>
            <a:ext cx="3048002" cy="15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857897" y="2323703"/>
            <a:ext cx="312420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153694" y="2323306"/>
            <a:ext cx="31234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915694" y="2323306"/>
            <a:ext cx="3124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7125494" y="2324100"/>
            <a:ext cx="31234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" y="3810000"/>
            <a:ext cx="830580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762000"/>
            <a:ext cx="1143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তারিখ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762000"/>
            <a:ext cx="28194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smtClean="0">
                <a:latin typeface="NikoshBAN" pitchFamily="2" charset="0"/>
                <a:cs typeface="NikoshBAN" pitchFamily="2" charset="0"/>
              </a:rPr>
              <a:t>ডেবিট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হিসাব খাত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762000"/>
            <a:ext cx="762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সূত্র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7000" y="762000"/>
            <a:ext cx="22098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পাওনাদার  হিসাব      ডেবিট  ক্রয় ফেরত হিসাব      ক্রেডিট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4876800"/>
            <a:ext cx="8534400" cy="110799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ক্রয় ফেরত জাবেদার নমুনা ছক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19600" y="762000"/>
            <a:ext cx="1295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ডেবিট নোট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নম্বর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57200" y="762000"/>
            <a:ext cx="822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-1066006" y="2285206"/>
            <a:ext cx="3048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76994" y="2285207"/>
            <a:ext cx="3048002" cy="15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857897" y="2323703"/>
            <a:ext cx="312420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153694" y="2323306"/>
            <a:ext cx="31234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915694" y="2323306"/>
            <a:ext cx="3124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7125494" y="2324100"/>
            <a:ext cx="31234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" y="3810000"/>
            <a:ext cx="830580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762000"/>
            <a:ext cx="1143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তারিখ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762000"/>
            <a:ext cx="28194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ক্রেডিট হিসাব খাত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762000"/>
            <a:ext cx="762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সূত্র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7000" y="762000"/>
            <a:ext cx="22098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বিক্রয় ফেরত হিসাব    ডেবিট 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দেনাদার  হিসাব        ক্রেডিট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4876800"/>
            <a:ext cx="8534400" cy="110799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বিক্রয় ফেরত জাবেদার নমুনা ছক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19600" y="762000"/>
            <a:ext cx="1295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ক্রেডিট নোট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নম্বর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81000"/>
            <a:ext cx="28956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1371600"/>
            <a:ext cx="3581400" cy="76944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সময় – ৫ মিনিট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438400"/>
            <a:ext cx="8534400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ক্রয় জাবেদা, বিক্রয় জাবেদা, ক্রয় ফেরত জাবেদা ও বিক্রয় ফেরত জাবেদার নমুনা ছক অংকন কর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19200"/>
            <a:ext cx="85344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নিম্নোক্ত তথ্যের আলোকে সাধারণ জাবেদা তৈরি কর :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354282"/>
            <a:ext cx="8534400" cy="39703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জনাব মাহবুব ২০১৪ ইং সালের ১ জানুয়ারি তারিখে নগদ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২,০০,০০০ টাকা নিয়ে ব্যবসায় আরম্ভ করেন।</a:t>
            </a:r>
          </a:p>
          <a:p>
            <a:pPr algn="just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জানু :   ৫  নগদে পণ্য ক্রয়  ২০,০০০ টাকা।</a:t>
            </a:r>
          </a:p>
          <a:p>
            <a:pPr algn="just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জানু :   ৯  নগদে পণ্য বিক্রয় ২৫,০০০ টাকা।</a:t>
            </a:r>
          </a:p>
          <a:p>
            <a:pPr algn="just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জানু :  ১৫  অফিসের জন্য আসবাবপত্র ক্রয় ১২,০০০ টাকা।</a:t>
            </a:r>
          </a:p>
          <a:p>
            <a:pPr algn="just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জানু :  ২৫  চেকে পণ্য  ক্রয় ১৫,০০০ টাকা।</a:t>
            </a:r>
          </a:p>
          <a:p>
            <a:pPr algn="just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জানু :  ৩০  চেকে পণ্য বিক্রয় ১৭,০০০ টাকা।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304801"/>
            <a:ext cx="23622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0" y="152400"/>
            <a:ext cx="4724400" cy="1143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812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981200"/>
            <a:ext cx="9144000" cy="307776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kern="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প্রবীর</a:t>
            </a:r>
            <a:r>
              <a:rPr lang="en-US" sz="6000" kern="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kern="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6000" kern="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kern="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শীল</a:t>
            </a:r>
            <a:endParaRPr kumimoji="0" lang="bn-BD" sz="60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সহকারি শিক্ষক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নজরুলনগর</a:t>
            </a:r>
            <a:r>
              <a:rPr lang="en-US" sz="4000" kern="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kern="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000" kern="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kern="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4000" kern="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kern="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বিদ্যালয়,খুলনা</a:t>
            </a:r>
            <a:r>
              <a:rPr lang="en-US" sz="4000" kern="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kumimoji="0" lang="bn-BD" sz="72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BD" sz="5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1066800"/>
            <a:ext cx="5943600" cy="4267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1524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     </a:t>
            </a:r>
            <a:r>
              <a:rPr lang="en-US" dirty="0" err="1" smtClean="0">
                <a:solidFill>
                  <a:srgbClr val="FF0000"/>
                </a:solidFill>
              </a:rPr>
              <a:t>বাড়ির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কাজ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2860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অনুশীলনীর</a:t>
            </a:r>
            <a:r>
              <a:rPr lang="en-US" dirty="0" smtClean="0"/>
              <a:t> </a:t>
            </a:r>
            <a:r>
              <a:rPr lang="en-US" dirty="0" err="1" smtClean="0"/>
              <a:t>সৃজনশীল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১নং </a:t>
            </a:r>
            <a:r>
              <a:rPr lang="en-US" dirty="0" err="1" smtClean="0"/>
              <a:t>প্রশ্ন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আসবে</a:t>
            </a:r>
            <a:r>
              <a:rPr lang="en-US" dirty="0" smtClean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72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838200"/>
            <a:ext cx="6553200" cy="5105400"/>
          </a:xfrm>
          <a:prstGeom prst="roundRect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সবাইকে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ধন্যবাদ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7653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81000"/>
            <a:ext cx="4648200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981200"/>
            <a:ext cx="6248400" cy="110799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বিষয় : হিসাববিজ্ঞান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3276600"/>
            <a:ext cx="63246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অধ্যায় : ৬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-18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4724400"/>
            <a:ext cx="6324600" cy="1446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সময় : ৫০ মিনিট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1472148"/>
            <a:ext cx="8534400" cy="36009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* লেনদেন সংঘটিত হওয়ার পর প্রথম</a:t>
            </a:r>
          </a:p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  কোন বইতে লিপিবদ্ধ করা হয় ?</a:t>
            </a:r>
          </a:p>
          <a:p>
            <a:pPr marL="1143000" indent="-1143000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কোন পদ্ধতিতে  ডেবিট ও </a:t>
            </a:r>
          </a:p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ক্রেডিট নির্ণয় করা যায় 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057400" y="914400"/>
            <a:ext cx="5105400" cy="4876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043767"/>
            <a:ext cx="8382000" cy="40318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3200" dirty="0">
                <a:latin typeface="NikoshBAN" pitchFamily="2" charset="0"/>
                <a:cs typeface="NikoshBAN" pitchFamily="2" charset="0"/>
              </a:rPr>
              <a:t>এই পাঠ শেষে শিক্ষার্থীরা --- </a:t>
            </a:r>
          </a:p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প্রারম্ভিক লিখণ হিসেবে জাবেদার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জাবেদার গুরুত্ব ব্যাখ্যা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জাবেদার শ্রেণি বিভাগ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সাধারণ জাবেদা দাখিলা প্রদান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bn-IN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৫। বাট্টা ও বাট্টার প্রকারভেদ ব্যাখ্যা করতে পারবে।</a:t>
            </a:r>
            <a:endParaRPr lang="bn-BD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ক্রয় জাবেদা, বিক্রয় জাবেদা, ক্রয় ফেরত জাবেদা ও </a:t>
            </a:r>
          </a:p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বিক্রয় ফেরত জাবেদা প্রস্তুত করতে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0" y="304800"/>
            <a:ext cx="342900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6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304800"/>
            <a:ext cx="2362200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24883"/>
            <a:ext cx="8534400" cy="42473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লেনদেন সংঘটিত হওয়ার পর তারিখের ক্রমানুসারে ডেবিট ও ক্রেডিট পক্ষ বিশ্লেষণকরত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সর্বপ্রথম যে বইতে লিপিবদ্ধ করা হয়, তাকে জাবেদা বা হিসাবের প্রাথমিক বই বলা হয়।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152400"/>
          <a:ext cx="8686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4DC59A-4E82-433D-B8A7-C1328CDF5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374DC59A-4E82-433D-B8A7-C1328CDF5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374DC59A-4E82-433D-B8A7-C1328CDF5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6CFA2F-A027-4378-A776-1D470D41C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EE6CFA2F-A027-4378-A776-1D470D41C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EE6CFA2F-A027-4378-A776-1D470D41C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49993D-279B-45B1-8210-98ABC4FC1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6449993D-279B-45B1-8210-98ABC4FC1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6449993D-279B-45B1-8210-98ABC4FC1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6BC243-F169-40B5-9F0B-26B4D0AC8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D66BC243-F169-40B5-9F0B-26B4D0AC8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D66BC243-F169-40B5-9F0B-26B4D0AC8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885AEB-F861-45C6-87B4-D96343060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78885AEB-F861-45C6-87B4-D96343060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78885AEB-F861-45C6-87B4-D96343060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0371B5-F113-456D-A86A-14116B5F3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7B0371B5-F113-456D-A86A-14116B5F3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7B0371B5-F113-456D-A86A-14116B5F3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E48DB5-4EE7-4201-BD14-20FA10EBF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6EE48DB5-4EE7-4201-BD14-20FA10EBF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6EE48DB5-4EE7-4201-BD14-20FA10EBF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8C2751-3BB2-45A4-97A5-7EB8EBBA1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1E8C2751-3BB2-45A4-97A5-7EB8EBBA1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1E8C2751-3BB2-45A4-97A5-7EB8EBBA1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5D3F89-9D4E-4F0A-B7F5-8CE76D7F8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885D3F89-9D4E-4F0A-B7F5-8CE76D7F8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885D3F89-9D4E-4F0A-B7F5-8CE76D7F8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C36C7B-B32F-4487-BB16-09EAAE84F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F6C36C7B-B32F-4487-BB16-09EAAE84F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F6C36C7B-B32F-4487-BB16-09EAAE84F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ACDB08-32D0-40BC-A7D5-3F0A9ECA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9DACDB08-32D0-40BC-A7D5-3F0A9ECA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graphicEl>
                                              <a:dgm id="{9DACDB08-32D0-40BC-A7D5-3F0A9ECA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7AA2DD-5030-47FE-844C-CBB5790A7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B67AA2DD-5030-47FE-844C-CBB5790A7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B67AA2DD-5030-47FE-844C-CBB5790A7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C9DA29-C998-4687-A2B4-C4DEA8FF8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graphicEl>
                                              <a:dgm id="{08C9DA29-C998-4687-A2B4-C4DEA8FF8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graphicEl>
                                              <a:dgm id="{08C9DA29-C998-4687-A2B4-C4DEA8FF8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496BF1-1295-4BA8-8525-CB2B2A1AB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5A496BF1-1295-4BA8-8525-CB2B2A1AB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5A496BF1-1295-4BA8-8525-CB2B2A1AB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687746-0504-43BE-AA4A-4859D6E3A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71687746-0504-43BE-AA4A-4859D6E3A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71687746-0504-43BE-AA4A-4859D6E3A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228600"/>
          <a:ext cx="9144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DE3BC3-8FB0-4E23-8AF5-00472247A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F5DE3BC3-8FB0-4E23-8AF5-00472247A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F5DE3BC3-8FB0-4E23-8AF5-00472247A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D65E2A-4FAC-4190-86AB-D7A94CCBA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D3D65E2A-4FAC-4190-86AB-D7A94CCBA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D3D65E2A-4FAC-4190-86AB-D7A94CCBA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7D0D87-B6AC-4A49-9168-FEDE3E244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1D7D0D87-B6AC-4A49-9168-FEDE3E244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1D7D0D87-B6AC-4A49-9168-FEDE3E244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9323A8-CC58-4ABC-9FA8-24BE9DBFB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FE9323A8-CC58-4ABC-9FA8-24BE9DBFB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FE9323A8-CC58-4ABC-9FA8-24BE9DBFB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2BD65C-BBDD-4DD5-85BE-88E9EA945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332BD65C-BBDD-4DD5-85BE-88E9EA945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332BD65C-BBDD-4DD5-85BE-88E9EA945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2AD6B4-1E90-4370-A7F3-6E08A1C24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982AD6B4-1E90-4370-A7F3-6E08A1C24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982AD6B4-1E90-4370-A7F3-6E08A1C24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713306-A79F-466D-99E6-431B9A205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A5713306-A79F-466D-99E6-431B9A205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A5713306-A79F-466D-99E6-431B9A205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95F634-7BAB-41E9-AA57-595A868AA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B995F634-7BAB-41E9-AA57-595A868AA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B995F634-7BAB-41E9-AA57-595A868AA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E9BB57-AA0C-4662-8C06-376A8DD49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1BE9BB57-AA0C-4662-8C06-376A8DD49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1BE9BB57-AA0C-4662-8C06-376A8DD49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E8B150-726E-4798-839C-2A2E35B01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32E8B150-726E-4798-839C-2A2E35B01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32E8B150-726E-4798-839C-2A2E35B01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2B6B3F-AE94-4886-A271-5C5F984F3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E72B6B3F-AE94-4886-A271-5C5F984F3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E72B6B3F-AE94-4886-A271-5C5F984F3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7AE9AD-71BC-4C1B-9AE8-B4C7CD5AE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E97AE9AD-71BC-4C1B-9AE8-B4C7CD5AE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E97AE9AD-71BC-4C1B-9AE8-B4C7CD5AE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4D149A-D6B6-4AA7-83AF-CCF0E4C36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874D149A-D6B6-4AA7-83AF-CCF0E4C36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874D149A-D6B6-4AA7-83AF-CCF0E4C36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75EEA5-982D-40FD-90F8-41B697EFC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9875EEA5-982D-40FD-90F8-41B697EFC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9875EEA5-982D-40FD-90F8-41B697EFC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CA85CB-56F4-406E-BEC9-2496C4698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DFCA85CB-56F4-406E-BEC9-2496C4698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DFCA85CB-56F4-406E-BEC9-2496C4698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0FA996-5290-4798-AE9A-FC7F7E9F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A80FA996-5290-4798-AE9A-FC7F7E9F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A80FA996-5290-4798-AE9A-FC7F7E9F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DB84E8-9FB2-4626-A7FF-3FC97C259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20DB84E8-9FB2-4626-A7FF-3FC97C259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20DB84E8-9FB2-4626-A7FF-3FC97C259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C3DB51-005B-401F-B56C-A761E342B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>
                                            <p:graphicEl>
                                              <a:dgm id="{74C3DB51-005B-401F-B56C-A761E342B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>
                                            <p:graphicEl>
                                              <a:dgm id="{74C3DB51-005B-401F-B56C-A761E342B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A0F3B8-D851-4E54-A0BD-6EA1172BA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64A0F3B8-D851-4E54-A0BD-6EA1172BA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64A0F3B8-D851-4E54-A0BD-6EA1172BA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97A330-1918-4A4B-8E46-52FF0161F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4397A330-1918-4A4B-8E46-52FF0161F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graphicEl>
                                              <a:dgm id="{4397A330-1918-4A4B-8E46-52FF0161F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221613-57B4-4B94-B1D9-35C0B0C58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>
                                            <p:graphicEl>
                                              <a:dgm id="{52221613-57B4-4B94-B1D9-35C0B0C58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>
                                            <p:graphicEl>
                                              <a:dgm id="{52221613-57B4-4B94-B1D9-35C0B0C58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2DF531-84C7-4170-AC2C-64A3F4D05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">
                                            <p:graphicEl>
                                              <a:dgm id="{472DF531-84C7-4170-AC2C-64A3F4D05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">
                                            <p:graphicEl>
                                              <a:dgm id="{472DF531-84C7-4170-AC2C-64A3F4D05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F7EA5D-4095-4477-83F5-FB9CB0815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">
                                            <p:graphicEl>
                                              <a:dgm id="{22F7EA5D-4095-4477-83F5-FB9CB0815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">
                                            <p:graphicEl>
                                              <a:dgm id="{22F7EA5D-4095-4477-83F5-FB9CB0815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64E103-3BFB-40EF-A3FE-20802B3B2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">
                                            <p:graphicEl>
                                              <a:dgm id="{3D64E103-3BFB-40EF-A3FE-20802B3B2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">
                                            <p:graphicEl>
                                              <a:dgm id="{3D64E103-3BFB-40EF-A3FE-20802B3B2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75018C-10F4-4B7A-8C69-92E61D052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">
                                            <p:graphicEl>
                                              <a:dgm id="{7475018C-10F4-4B7A-8C69-92E61D052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">
                                            <p:graphicEl>
                                              <a:dgm id="{7475018C-10F4-4B7A-8C69-92E61D052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399</TotalTime>
  <Words>451</Words>
  <Application>Microsoft Office PowerPoint</Application>
  <PresentationFormat>On-screen Show (4:3)</PresentationFormat>
  <Paragraphs>118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NikoshBAN</vt:lpstr>
      <vt:lpstr>NikoshLightBAN</vt:lpstr>
      <vt:lpstr>Verdana</vt:lpstr>
      <vt:lpstr>Vrinda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Rasel</dc:creator>
  <cp:lastModifiedBy>Windows User</cp:lastModifiedBy>
  <cp:revision>128</cp:revision>
  <dcterms:created xsi:type="dcterms:W3CDTF">2006-08-16T00:00:00Z</dcterms:created>
  <dcterms:modified xsi:type="dcterms:W3CDTF">2021-06-05T06:10:08Z</dcterms:modified>
</cp:coreProperties>
</file>