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78" r:id="rId4"/>
    <p:sldId id="310" r:id="rId5"/>
    <p:sldId id="309" r:id="rId6"/>
    <p:sldId id="259" r:id="rId7"/>
    <p:sldId id="260" r:id="rId8"/>
    <p:sldId id="261" r:id="rId9"/>
    <p:sldId id="262" r:id="rId10"/>
    <p:sldId id="263" r:id="rId11"/>
    <p:sldId id="311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1889-DCFB-479B-94C9-41692D8B477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F29EA-70CE-4198-9A68-979E963D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2B76-4B6B-44A6-ACE2-B4EF4D624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A4B3-81C7-4E5F-B888-17710596F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690C1-B620-45D5-8784-555BFCBC4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19C02-3F8B-4E07-BD94-B6A4A1AB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CDD00-FBB6-442B-A437-AA4284F7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42A2-087C-434F-AB23-1C90CB44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0B47-2B3B-4895-B013-9E330677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A9F7C-AA12-4AAE-9BEE-018486DB6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CC42-3830-4359-9957-1E1A51B0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44B5-64AC-4731-AED6-75E6F89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C9B0-AF79-424D-B77A-F72020EA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5AA5C-3BC7-481D-8B40-C9EFB170A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1D095-4522-4A04-BE46-1A963AC21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27FCF-1DB4-4DBA-BC6B-8C06F3E5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9699-C0B9-444E-9F75-21AD97CC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E26C6-B11D-4003-BB26-A2CCB605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6E0A-8847-4D9B-9A20-0FF99FE6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44E3-71D3-4159-ACDD-39ED9A18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33E9D-013D-4FB0-862A-E510DCF6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37EA4-6B75-4A46-A9A5-A16720AB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49F34-F618-43B3-B7AC-795FC8BB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8B48-6784-49B6-8449-61889777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C5285-384F-4E20-8907-81725F77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23E75-7E42-4AAF-B082-284075E8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9134F-843D-453A-B887-DD7BCC65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CB373-1F46-4791-ABC2-3EAF29F7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5881-86E3-4818-9AE0-77561E0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9084-88FD-4B52-AA77-58DCE6FAE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6A579-34FB-44F6-97B2-71B072B9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23388-ABF2-4D4E-B0CF-8455BEF9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35D4B-1E9C-467D-ACC7-F61A08EB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82B86-511F-40D9-B73E-678EEA3D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F716-E3D0-482F-B57E-44B21FCF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CAE7-264D-4E08-86C2-21799B65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2706B-C1E6-47B9-BDD0-698A3937E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95A50-51B4-4771-BAC6-EE954392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9E7C8-4E6A-45A0-967A-11E41D860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98F7B-0DAC-437B-8643-72A3181C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5F509-A511-4513-AEBD-E68EAD9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C22EF-5E00-4350-81DB-7C0CC3D6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CE55-4A1E-49E6-8DD7-8328FF2E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D70E2-F7A6-4387-85C8-E362813F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028CC-50A8-4280-9898-3D9F27A0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BA3A2-A0AE-4556-9A49-239F77C9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5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ABA9B-35D4-4BC5-8D4A-2D54B21A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B126A-F663-4322-8CC8-3D72F794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8678C-9CB6-4B6B-85D5-0668BF82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A92A-4E9B-4C6D-A248-D78DC21F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5047-6331-40E5-B5C1-70A58D07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AAA6F-E045-4D46-87DA-385A2708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FE83-E1E1-47F8-8204-61B49D4F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2BC9-0383-436B-B79D-EA7B7FDF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915D0-B2EF-4901-81DD-E035FC2E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D6E2-0733-4E99-B914-C5EE49F5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806B3-6A75-47A9-8431-A8D998BE7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66F42-7B07-493B-83B8-6978FB0C5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212D5-63FF-48E9-A7F7-E5C77602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2486A-9367-48D8-B649-38D2AF70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6C663-80EB-43B5-BEC5-649F1F71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4E5E4-A256-49A1-8076-CCE822CC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3EECA-E232-48D0-A71D-DDC0F35E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837E-7258-4985-805E-0D57B747E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B8A0-253B-4C46-8F97-DB611E137C1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E062-22D4-40AE-90F9-DE043D520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7AAA-04FB-4BB0-8EA8-458047C3E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35266-11A2-4297-85E0-2C39BAEA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0507488-F4E2-475B-9D13-5BD096426F32}"/>
              </a:ext>
            </a:extLst>
          </p:cNvPr>
          <p:cNvGrpSpPr/>
          <p:nvPr/>
        </p:nvGrpSpPr>
        <p:grpSpPr>
          <a:xfrm>
            <a:off x="454151" y="300111"/>
            <a:ext cx="11283698" cy="6557889"/>
            <a:chOff x="454151" y="150055"/>
            <a:chExt cx="11283698" cy="65578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EC0505-5DA3-47FF-864D-C7D197EFC419}"/>
                </a:ext>
              </a:extLst>
            </p:cNvPr>
            <p:cNvGrpSpPr/>
            <p:nvPr/>
          </p:nvGrpSpPr>
          <p:grpSpPr>
            <a:xfrm>
              <a:off x="454151" y="150055"/>
              <a:ext cx="11283698" cy="6557889"/>
              <a:chOff x="454150" y="1221545"/>
              <a:chExt cx="11283698" cy="432816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6771831-AAA4-481F-8BF9-1703CBFBA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64615"/>
              <a:stretch/>
            </p:blipFill>
            <p:spPr>
              <a:xfrm>
                <a:off x="454150" y="3123028"/>
                <a:ext cx="11283697" cy="242667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6FC79BC-F71B-4FB0-90D6-B90C1FD2CA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72274"/>
              <a:stretch/>
            </p:blipFill>
            <p:spPr>
              <a:xfrm>
                <a:off x="454151" y="1221545"/>
                <a:ext cx="11283697" cy="190148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E33CE3-EC8D-4745-8D10-E3E8C11404C2}"/>
                </a:ext>
              </a:extLst>
            </p:cNvPr>
            <p:cNvSpPr txBox="1"/>
            <p:nvPr/>
          </p:nvSpPr>
          <p:spPr>
            <a:xfrm>
              <a:off x="2445432" y="576776"/>
              <a:ext cx="73011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C000"/>
                  </a:solidFill>
                  <a:latin typeface="NikoshBAN" panose="02000000000000000000"/>
                </a:rPr>
                <a:t>আজকের</a:t>
              </a:r>
              <a:r>
                <a:rPr lang="en-US" sz="4000" b="1" dirty="0">
                  <a:solidFill>
                    <a:srgbClr val="FFC000"/>
                  </a:solidFill>
                  <a:latin typeface="NikoshBAN" panose="02000000000000000000"/>
                </a:rPr>
                <a:t> </a:t>
              </a:r>
              <a:r>
                <a:rPr lang="en-US" sz="4000" b="1" dirty="0" err="1">
                  <a:solidFill>
                    <a:srgbClr val="FFC000"/>
                  </a:solidFill>
                  <a:latin typeface="NikoshBAN" panose="02000000000000000000"/>
                </a:rPr>
                <a:t>অনলাইন</a:t>
              </a:r>
              <a:r>
                <a:rPr lang="en-US" sz="4000" b="1" dirty="0">
                  <a:solidFill>
                    <a:srgbClr val="FFC000"/>
                  </a:solidFill>
                  <a:latin typeface="NikoshBAN" panose="02000000000000000000"/>
                </a:rPr>
                <a:t> </a:t>
              </a:r>
              <a:r>
                <a:rPr lang="en-US" sz="4000" b="1" dirty="0" err="1">
                  <a:solidFill>
                    <a:srgbClr val="FFC000"/>
                  </a:solidFill>
                  <a:latin typeface="NikoshBAN" panose="02000000000000000000"/>
                </a:rPr>
                <a:t>ক্লাসে</a:t>
              </a:r>
              <a:r>
                <a:rPr lang="en-US" sz="4000" b="1" dirty="0">
                  <a:solidFill>
                    <a:srgbClr val="FFC000"/>
                  </a:solidFill>
                  <a:latin typeface="NikoshBAN" panose="02000000000000000000"/>
                </a:rPr>
                <a:t> </a:t>
              </a:r>
              <a:r>
                <a:rPr lang="en-US" sz="4000" b="1" dirty="0" err="1">
                  <a:solidFill>
                    <a:srgbClr val="FFC000"/>
                  </a:solidFill>
                  <a:latin typeface="NikoshBAN" panose="02000000000000000000"/>
                </a:rPr>
                <a:t>সবাইকে</a:t>
              </a:r>
              <a:r>
                <a:rPr lang="en-US" sz="4000" b="1" dirty="0">
                  <a:solidFill>
                    <a:srgbClr val="FFC000"/>
                  </a:solidFill>
                  <a:latin typeface="NikoshBAN" panose="02000000000000000000"/>
                </a:rPr>
                <a:t>  </a:t>
              </a:r>
              <a:r>
                <a:rPr lang="en-US" sz="4000" b="1" dirty="0" err="1">
                  <a:solidFill>
                    <a:srgbClr val="FFC000"/>
                  </a:solidFill>
                  <a:latin typeface="NikoshBAN" panose="02000000000000000000"/>
                </a:rPr>
                <a:t>স্বাগত</a:t>
              </a:r>
              <a:endParaRPr lang="en-US" sz="4000" b="1" dirty="0">
                <a:solidFill>
                  <a:srgbClr val="FFC000"/>
                </a:solidFill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15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598" y="979714"/>
            <a:ext cx="834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GB" sz="7200" b="1" dirty="0">
              <a:solidFill>
                <a:srgbClr val="FFC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441" y="2731325"/>
            <a:ext cx="10377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শিক্ষাই </a:t>
            </a:r>
            <a:r>
              <a:rPr lang="en-US" sz="54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জাতির</a:t>
            </a:r>
            <a:r>
              <a:rPr lang="en-US" sz="5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মেরুদন্ড</a:t>
            </a:r>
            <a:r>
              <a:rPr lang="bn-IN" sz="5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ভাব-সম্প্রসারণটি বই থেকে </a:t>
            </a:r>
            <a:r>
              <a:rPr lang="en-US" sz="5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5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বার পড়বে।</a:t>
            </a:r>
            <a:endParaRPr lang="en-GB" sz="5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F75EC0-45A2-4328-B216-2B62246115F4}"/>
              </a:ext>
            </a:extLst>
          </p:cNvPr>
          <p:cNvSpPr/>
          <p:nvPr/>
        </p:nvSpPr>
        <p:spPr>
          <a:xfrm>
            <a:off x="661182" y="493485"/>
            <a:ext cx="11155680" cy="6104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B1CB6-C972-4FA6-B338-526FA0ED6E64}"/>
              </a:ext>
            </a:extLst>
          </p:cNvPr>
          <p:cNvSpPr txBox="1"/>
          <p:nvPr/>
        </p:nvSpPr>
        <p:spPr>
          <a:xfrm>
            <a:off x="2975428" y="493486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95229A-F784-4361-8C8C-3E593B9D3E09}"/>
              </a:ext>
            </a:extLst>
          </p:cNvPr>
          <p:cNvSpPr/>
          <p:nvPr/>
        </p:nvSpPr>
        <p:spPr>
          <a:xfrm>
            <a:off x="787791" y="1491177"/>
            <a:ext cx="10888394" cy="4670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বিকাশের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উন্নতি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লাভ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উন্নতির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একমাত্র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চাবিকাঠি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প্রশ্নেরই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39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083" y="755921"/>
            <a:ext cx="6166717" cy="122213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999" y="4164200"/>
            <a:ext cx="6193802" cy="140660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7DA345-6A27-4734-B83F-E1B176F974F2}"/>
              </a:ext>
            </a:extLst>
          </p:cNvPr>
          <p:cNvGrpSpPr/>
          <p:nvPr/>
        </p:nvGrpSpPr>
        <p:grpSpPr>
          <a:xfrm>
            <a:off x="2882083" y="1978051"/>
            <a:ext cx="6166717" cy="2087512"/>
            <a:chOff x="2069900" y="1477108"/>
            <a:chExt cx="5976237" cy="1951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68A7F4-A270-49E3-AF73-D14947FC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9900" y="1477108"/>
              <a:ext cx="3563815" cy="1951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79C20D-862E-4C63-B953-D321BE05090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88" t="24275" r="6433" b="38523"/>
            <a:stretch/>
          </p:blipFill>
          <p:spPr bwMode="auto">
            <a:xfrm>
              <a:off x="5333464" y="1477108"/>
              <a:ext cx="2712673" cy="1951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0F1260-3968-4781-B78A-0EB00F8ECD14}"/>
              </a:ext>
            </a:extLst>
          </p:cNvPr>
          <p:cNvSpPr txBox="1"/>
          <p:nvPr/>
        </p:nvSpPr>
        <p:spPr>
          <a:xfrm>
            <a:off x="3016289" y="4452992"/>
            <a:ext cx="589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শিক্ষাই জাতির মেরুদন্ড  ভাব-সম্প্রসারণটি না দেখে খাতায় লিখবে।</a:t>
            </a:r>
            <a:endParaRPr lang="en-GB" sz="2400" b="1" dirty="0">
              <a:solidFill>
                <a:schemeClr val="accent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046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8CC5F5-BA94-4CBA-B307-203C0EDEBDA4}"/>
              </a:ext>
            </a:extLst>
          </p:cNvPr>
          <p:cNvSpPr/>
          <p:nvPr/>
        </p:nvSpPr>
        <p:spPr>
          <a:xfrm>
            <a:off x="900333" y="427803"/>
            <a:ext cx="10944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Kalpurush" panose="02000600000000000000" pitchFamily="2" charset="0"/>
                <a:cs typeface="Kalpurush" panose="02000600000000000000" pitchFamily="2" charset="0"/>
              </a:rPr>
              <a:t>সকলের</a:t>
            </a:r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 সু-স্বাস্থ্য কামনা করে </a:t>
            </a:r>
          </a:p>
          <a:p>
            <a:pPr algn="ctr"/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মত শেষ করলাম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 descr="1">
            <a:extLst>
              <a:ext uri="{FF2B5EF4-FFF2-40B4-BE49-F238E27FC236}">
                <a16:creationId xmlns:a16="http://schemas.microsoft.com/office/drawing/2014/main" id="{BFADF332-9D0E-4912-8A89-B15720A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6127"/>
            <a:ext cx="7178963" cy="272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9599A-C179-4995-B302-9E730AB94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6"/>
          <a:stretch/>
        </p:blipFill>
        <p:spPr>
          <a:xfrm>
            <a:off x="7920111" y="2736127"/>
            <a:ext cx="286980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E3DE7-D4B9-44BF-B28E-ECF19141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70" y="647114"/>
            <a:ext cx="942616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1" y="637310"/>
            <a:ext cx="3841173" cy="548885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30583" y="637308"/>
            <a:ext cx="3714155" cy="5488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2535" y="637310"/>
            <a:ext cx="0" cy="5478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92091" y="637310"/>
            <a:ext cx="0" cy="5478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365D4A3-3FDC-4B26-BEE3-09656FD0B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1228195"/>
            <a:ext cx="2115643" cy="189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701058" y="3267287"/>
            <a:ext cx="4242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টুলু সরকার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(ICT)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কাদিরখোলা মাধ্যমিক বিদ্যালয়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রামপাল , বাগেরহাট ।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E-mail: tulusarker</a:t>
            </a:r>
            <a:r>
              <a:rPr lang="en-US" sz="2400" dirty="0">
                <a:latin typeface="Times New Roman" pitchFamily="18" charset="0"/>
                <a:cs typeface="NikoshBAN" pitchFamily="2" charset="0"/>
              </a:rPr>
              <a:t>81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Mobile: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01723570381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8080A-AB42-4BD3-90F2-B711479D8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69" y="1228194"/>
            <a:ext cx="3841173" cy="48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F96A7-36B0-4DC1-B2F3-A8E9ECB62E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600200"/>
            <a:ext cx="5486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839216-1AD1-4513-A5E5-0592EF85BB3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00200"/>
            <a:ext cx="5486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17496-ACEC-41AB-83D4-A22C974D9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84290"/>
          <a:stretch/>
        </p:blipFill>
        <p:spPr>
          <a:xfrm>
            <a:off x="1713832" y="182880"/>
            <a:ext cx="8357936" cy="998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22598-2A87-4FF7-9868-BB6EB1B7D9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0"/>
          <a:stretch/>
        </p:blipFill>
        <p:spPr>
          <a:xfrm>
            <a:off x="1713832" y="5542671"/>
            <a:ext cx="8357936" cy="9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6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28BC9-8173-4CA3-A420-1A885334142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9"/>
          <a:stretch/>
        </p:blipFill>
        <p:spPr>
          <a:xfrm>
            <a:off x="6299200" y="1600200"/>
            <a:ext cx="5486400" cy="3657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9D8513-C1F0-40AE-AA14-980CB395892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>
            <a:off x="406400" y="1600200"/>
            <a:ext cx="5486400" cy="3657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8CA64-3AF4-4151-8E3F-20D272467C14}"/>
              </a:ext>
            </a:extLst>
          </p:cNvPr>
          <p:cNvSpPr txBox="1"/>
          <p:nvPr/>
        </p:nvSpPr>
        <p:spPr>
          <a:xfrm>
            <a:off x="1781044" y="5648179"/>
            <a:ext cx="8357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b="0" i="0" dirty="0">
                <a:solidFill>
                  <a:srgbClr val="444444"/>
                </a:solidFill>
                <a:effectLst/>
                <a:latin typeface="Hind Siliguri"/>
              </a:rPr>
              <a:t>”</a:t>
            </a:r>
            <a:r>
              <a:rPr lang="as-IN" b="1" i="0" dirty="0">
                <a:solidFill>
                  <a:srgbClr val="444444"/>
                </a:solidFill>
                <a:effectLst/>
                <a:latin typeface="Hind Siliguri"/>
              </a:rPr>
              <a:t>মানুষের অন্তর্নিহিত বিকাশই হল শিক্ষা।</a:t>
            </a:r>
            <a:r>
              <a:rPr lang="as-IN" b="0" i="0" dirty="0">
                <a:solidFill>
                  <a:srgbClr val="444444"/>
                </a:solidFill>
                <a:effectLst/>
                <a:latin typeface="Hind Siliguri"/>
              </a:rPr>
              <a:t>” – স্বামী বিবেকানন্দ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1118D-FC08-4541-B96F-F1220C48F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9" b="66091"/>
          <a:stretch/>
        </p:blipFill>
        <p:spPr>
          <a:xfrm>
            <a:off x="1713832" y="185580"/>
            <a:ext cx="8357936" cy="10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7" y="637309"/>
            <a:ext cx="7841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</a:t>
            </a:r>
            <a:endParaRPr lang="en-GB" sz="66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491" y="2091990"/>
            <a:ext cx="8271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ভাব সম্প্রসারণ</a:t>
            </a:r>
            <a:endParaRPr lang="en-GB" sz="4800" b="1" dirty="0">
              <a:solidFill>
                <a:schemeClr val="accent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6156" y="3581071"/>
            <a:ext cx="579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শিক্ষাই জাতির মেরুদন্ড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6FC4E-EB7A-4E07-A91D-2027FDF64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6"/>
          <a:stretch/>
        </p:blipFill>
        <p:spPr>
          <a:xfrm>
            <a:off x="7807570" y="910917"/>
            <a:ext cx="3399692" cy="40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3429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 ফল</a:t>
            </a:r>
            <a:endParaRPr lang="en-GB" sz="8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1" y="2501066"/>
            <a:ext cx="778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শিক্ষার্থিরা-</a:t>
            </a:r>
          </a:p>
          <a:p>
            <a:pPr algn="just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জাতির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ভাব-সম্প্রসারণটি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6224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629" y="301623"/>
            <a:ext cx="902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শিক্ষাই জাতির মেরুদন্ড</a:t>
            </a:r>
            <a:endParaRPr lang="en-GB" sz="7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66784"/>
            <a:ext cx="1036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মূলভাবঃ</a:t>
            </a:r>
            <a:r>
              <a:rPr lang="en-US" sz="5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শিক্ষাই আলো,নিরক্ষরতা অন্ধকার। শিক্ষা মনুষ্যত্বের বিকাশ ঘটায়, মানুষের অন্তরের প্রতিভাকে জাগিয়ে তোলে। শিক্ষাহীন মানুষ আর অন্ধের মধ্যে কোনো পার্থক্য নেই। যে জাতি শিক্ষা থেকে বঞ্চিত সে-জাতি পঙ্গুত্ব নিয়ে বেঁচে থাকে।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208031"/>
            <a:ext cx="1166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সম্প্রসারিত ভাবঃ </a:t>
            </a:r>
            <a:endParaRPr lang="en-GB" sz="48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3" y="1099204"/>
            <a:ext cx="11388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জীবন ছাড়া শরীর মূল্যহীন, শিক্ষা ছাড়া জীবনের কোনো মূল্য নেই। নিরক্ষর জনগোষ্ঠী জাতির জন্য বোঝাস্বরুপ। মাঝিবিহীন নৌকা চলতে পারে না। মেরুদন্ডহীন মানুষ ও সোজা হয়ে দাঁড়াতে পারে না। তেমনি শিক্ষা ছাড়া কোনো জাতি সফল হয় না। যে- দেশের লোক যত বেশি শিক্ষিত,সে- দেশ তত বেশি উন্নত। জাতীয় জীবনে উন্নতি ও প্রতিষ্ঠা নির্ভর করে শিক্ষার উপর, মানুষের পূর্ণ বিকাশের জন্যই শিক্ষা প্রয়োজন।শিক্ষা শুধু ব্যক্তিজীবনে উন্নতি বয়ে আনে না, সমাজ জাতি ও রাষ্ট্রীয় জীবনের সব রকম উন্নতিও সাধন করে। পৃথিবীর প্রতিটি দেশ আজ নিরক্ষরতার বিরুদ্ধে যুদ্ধ ঘোষণা করেছে।</a:t>
            </a:r>
            <a:endParaRPr lang="en-GB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19" y="5015661"/>
            <a:ext cx="702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মন্তব্যঃ</a:t>
            </a:r>
            <a:endParaRPr lang="en-GB" sz="4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534" y="5715295"/>
            <a:ext cx="1043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উন্নতির একমাত্র চাবিকাঠি শিক্ষা। শিক্ষা ব্যক্তিজীবন ও জাতির ভবিষ্যৎ কল্যাণ বয়ে আনে। জাতিকে প্রকৃত শিক্ষায় শিক্ষিত করে গড়ে তোলা একান্ত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জরুরী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311</Words>
  <Application>Microsoft Office PowerPoint</Application>
  <PresentationFormat>Widescreen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Hind Siliguri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TULU SARKER</dc:creator>
  <cp:lastModifiedBy>TULU SARKER</cp:lastModifiedBy>
  <cp:revision>33</cp:revision>
  <dcterms:created xsi:type="dcterms:W3CDTF">2021-05-30T01:51:14Z</dcterms:created>
  <dcterms:modified xsi:type="dcterms:W3CDTF">2021-05-31T18:41:33Z</dcterms:modified>
</cp:coreProperties>
</file>