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2" r:id="rId2"/>
    <p:sldId id="256" r:id="rId3"/>
    <p:sldId id="257" r:id="rId4"/>
    <p:sldId id="281" r:id="rId5"/>
    <p:sldId id="285" r:id="rId6"/>
    <p:sldId id="287" r:id="rId7"/>
    <p:sldId id="289" r:id="rId8"/>
    <p:sldId id="290" r:id="rId9"/>
    <p:sldId id="288" r:id="rId10"/>
    <p:sldId id="291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1998465-F8C3-45FA-A3C1-31EAC823B685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9770707-5187-468F-B543-8445F35DD159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8465-F8C3-45FA-A3C1-31EAC823B685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0707-5187-468F-B543-8445F35DD1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8465-F8C3-45FA-A3C1-31EAC823B685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0707-5187-468F-B543-8445F35DD1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8465-F8C3-45FA-A3C1-31EAC823B685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0707-5187-468F-B543-8445F35DD1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8465-F8C3-45FA-A3C1-31EAC823B685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0707-5187-468F-B543-8445F35DD1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8465-F8C3-45FA-A3C1-31EAC823B685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0707-5187-468F-B543-8445F35DD15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8465-F8C3-45FA-A3C1-31EAC823B685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0707-5187-468F-B543-8445F35DD1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8465-F8C3-45FA-A3C1-31EAC823B685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0707-5187-468F-B543-8445F35DD1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8465-F8C3-45FA-A3C1-31EAC823B685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0707-5187-468F-B543-8445F35DD1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8465-F8C3-45FA-A3C1-31EAC823B685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0707-5187-468F-B543-8445F35DD159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8465-F8C3-45FA-A3C1-31EAC823B685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0707-5187-468F-B543-8445F35DD1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1998465-F8C3-45FA-A3C1-31EAC823B685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9770707-5187-468F-B543-8445F35DD15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34862" y="2038706"/>
            <a:ext cx="8796270" cy="3477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NikoshBAN"/>
              </a:rPr>
              <a:t>NCTB </a:t>
            </a:r>
            <a:r>
              <a:rPr lang="en-US" sz="4400" b="1" dirty="0" err="1">
                <a:latin typeface="NikoshBAN"/>
              </a:rPr>
              <a:t>প্রনীত</a:t>
            </a:r>
            <a:r>
              <a:rPr lang="en-US" sz="4400" b="1" dirty="0">
                <a:latin typeface="NikoshBAN"/>
              </a:rPr>
              <a:t> </a:t>
            </a:r>
            <a:r>
              <a:rPr lang="en-US" sz="4400" b="1" dirty="0" err="1">
                <a:latin typeface="NikoshBAN"/>
              </a:rPr>
              <a:t>সংক্ষিপ্ত</a:t>
            </a:r>
            <a:r>
              <a:rPr lang="en-US" sz="4400" b="1" dirty="0">
                <a:latin typeface="NikoshBAN"/>
              </a:rPr>
              <a:t> </a:t>
            </a:r>
            <a:r>
              <a:rPr lang="en-US" sz="4400" b="1" dirty="0" err="1">
                <a:latin typeface="NikoshBAN"/>
              </a:rPr>
              <a:t>সিলেবাস</a:t>
            </a:r>
            <a:r>
              <a:rPr lang="en-US" sz="4400" b="1" dirty="0">
                <a:latin typeface="NikoshBAN"/>
              </a:rPr>
              <a:t> </a:t>
            </a:r>
            <a:r>
              <a:rPr lang="en-US" sz="4400" b="1" dirty="0" err="1">
                <a:latin typeface="NikoshBAN"/>
              </a:rPr>
              <a:t>অনুসারে</a:t>
            </a:r>
            <a:r>
              <a:rPr lang="en-US" sz="4400" b="1" dirty="0">
                <a:latin typeface="NikoshBAN"/>
              </a:rPr>
              <a:t> </a:t>
            </a:r>
            <a:r>
              <a:rPr lang="en-US" sz="4400" b="1" dirty="0" err="1">
                <a:latin typeface="NikoshBAN"/>
              </a:rPr>
              <a:t>পাঠদান</a:t>
            </a:r>
            <a:r>
              <a:rPr lang="en-US" sz="4400" b="1" dirty="0">
                <a:latin typeface="NikoshBAN"/>
              </a:rPr>
              <a:t> </a:t>
            </a:r>
          </a:p>
          <a:p>
            <a:pPr algn="ctr"/>
            <a:r>
              <a:rPr lang="en-US" sz="4400" b="1" dirty="0" err="1">
                <a:latin typeface="NikoshBAN"/>
              </a:rPr>
              <a:t>শ্রেণী</a:t>
            </a:r>
            <a:r>
              <a:rPr lang="en-US" sz="4400" b="1" dirty="0">
                <a:latin typeface="NikoshBAN"/>
              </a:rPr>
              <a:t> -৮ম </a:t>
            </a:r>
          </a:p>
          <a:p>
            <a:pPr algn="ctr"/>
            <a:r>
              <a:rPr lang="en-US" sz="4400" b="1" dirty="0" err="1">
                <a:latin typeface="NikoshBAN"/>
              </a:rPr>
              <a:t>বিষয়</a:t>
            </a:r>
            <a:r>
              <a:rPr lang="en-US" sz="4400" b="1" dirty="0">
                <a:latin typeface="NikoshBAN"/>
              </a:rPr>
              <a:t>- </a:t>
            </a:r>
            <a:r>
              <a:rPr lang="en-US" sz="4400" b="1" dirty="0" err="1">
                <a:latin typeface="NikoshBAN"/>
              </a:rPr>
              <a:t>তথ্য</a:t>
            </a:r>
            <a:r>
              <a:rPr lang="en-US" sz="4400" b="1" dirty="0">
                <a:latin typeface="NikoshBAN"/>
              </a:rPr>
              <a:t> ও </a:t>
            </a:r>
            <a:r>
              <a:rPr lang="en-US" sz="4400" b="1" dirty="0" err="1" smtClean="0">
                <a:latin typeface="NikoshBAN"/>
              </a:rPr>
              <a:t>যোগাযোগ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প্রযুক্তি</a:t>
            </a:r>
            <a:endParaRPr lang="en-US" sz="4400" b="1" dirty="0">
              <a:latin typeface="NikoshBAN"/>
            </a:endParaRPr>
          </a:p>
          <a:p>
            <a:endParaRPr lang="bn-BD" sz="44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2968852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1991" y="439949"/>
            <a:ext cx="7418231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00" y="1587783"/>
            <a:ext cx="5404321" cy="3705686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804" y="1587783"/>
            <a:ext cx="5150525" cy="3655598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440841" y="5438632"/>
            <a:ext cx="8101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সঠিকভাবে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ক্যাবল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1676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5" y="1613007"/>
            <a:ext cx="5244723" cy="3701836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8" y="1613007"/>
            <a:ext cx="5197097" cy="3701836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700079" y="452563"/>
            <a:ext cx="4791847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7087" y="5460832"/>
            <a:ext cx="9210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সাপ্লাই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609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5034" y="330510"/>
            <a:ext cx="8337719" cy="1200329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সঠিকভাবে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চলছে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endParaRPr lang="bn-BD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মনিটরে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34" y="1757037"/>
            <a:ext cx="5263268" cy="3330039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t="21826" r="3215" b="35598"/>
          <a:stretch/>
        </p:blipFill>
        <p:spPr>
          <a:xfrm>
            <a:off x="6681086" y="1763984"/>
            <a:ext cx="5000625" cy="3330039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050239" y="5228009"/>
            <a:ext cx="7777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স্লটটি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ঘষে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187952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1665" y="466608"/>
            <a:ext cx="8843963" cy="1200329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সঠিকভাবে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চলছে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মনিটরে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132" y="1658481"/>
            <a:ext cx="6225307" cy="324640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263" y="2209800"/>
            <a:ext cx="2438400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46253" y="5485891"/>
            <a:ext cx="6528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RAM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রাবার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ঘষে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6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14584 0.00463 C -0.17618 0.00579 -0.22175 0.00671 -0.26954 0.00671 C -0.3237 0.00671 -0.36745 0.00579 -0.39766 0.00463 L -0.54297 0 " pathEditMode="relative" rAng="0" ptsTypes="AAAAA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48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5">
            <a:extLst>
              <a:ext uri="{FF2B5EF4-FFF2-40B4-BE49-F238E27FC236}">
                <a16:creationId xmlns="" xmlns:a16="http://schemas.microsoft.com/office/drawing/2014/main" id="{8D8DD753-D241-478F-80E6-331BD47077F3}"/>
              </a:ext>
            </a:extLst>
          </p:cNvPr>
          <p:cNvSpPr/>
          <p:nvPr/>
        </p:nvSpPr>
        <p:spPr>
          <a:xfrm>
            <a:off x="1721377" y="3458082"/>
            <a:ext cx="973395" cy="633094"/>
          </a:xfrm>
          <a:prstGeom prst="rightArrow">
            <a:avLst>
              <a:gd name="adj1" fmla="val 54659"/>
              <a:gd name="adj2" fmla="val 70966"/>
            </a:avLst>
          </a:prstGeom>
          <a:solidFill>
            <a:schemeClr val="bg1">
              <a:lumMod val="50000"/>
            </a:schemeClr>
          </a:solidFill>
          <a:ln w="76200"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5">
            <a:extLst>
              <a:ext uri="{FF2B5EF4-FFF2-40B4-BE49-F238E27FC236}">
                <a16:creationId xmlns="" xmlns:a16="http://schemas.microsoft.com/office/drawing/2014/main" id="{8D8DD753-D241-478F-80E6-331BD47077F3}"/>
              </a:ext>
            </a:extLst>
          </p:cNvPr>
          <p:cNvSpPr/>
          <p:nvPr/>
        </p:nvSpPr>
        <p:spPr>
          <a:xfrm>
            <a:off x="1420718" y="5106701"/>
            <a:ext cx="973395" cy="633094"/>
          </a:xfrm>
          <a:prstGeom prst="rightArrow">
            <a:avLst>
              <a:gd name="adj1" fmla="val 54659"/>
              <a:gd name="adj2" fmla="val 70966"/>
            </a:avLst>
          </a:prstGeom>
          <a:solidFill>
            <a:schemeClr val="bg1">
              <a:lumMod val="50000"/>
            </a:schemeClr>
          </a:solidFill>
          <a:ln w="76200"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28964" y="3429457"/>
            <a:ext cx="72151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ক্যাবল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নষ্ঠ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ৎ 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5847" y="4895742"/>
            <a:ext cx="75414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সিস্টেমে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সাউন্ড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55" y="-128589"/>
            <a:ext cx="3193197" cy="35866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8075" y="609416"/>
            <a:ext cx="3492991" cy="830997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887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9" y="1564745"/>
            <a:ext cx="5300663" cy="4071653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522" y="1578656"/>
            <a:ext cx="5076825" cy="3956551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777347" y="5683182"/>
            <a:ext cx="7372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এয়ার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কুলিং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চলছে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1701" y="343136"/>
            <a:ext cx="8129587" cy="1323439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হ্যাং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রিবুট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রিস্টার্ট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20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97" y="1678626"/>
            <a:ext cx="5305323" cy="3250565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373" y="1678627"/>
            <a:ext cx="5045971" cy="3136265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26851" y="5244543"/>
            <a:ext cx="115948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ড্রাইভ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9093" y="485369"/>
            <a:ext cx="8014567" cy="1323439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হ্যাং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রিবুট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রিস্টার্ট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98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6B441893-8F5A-4D80-A549-BCBE5C4CF4B2}"/>
              </a:ext>
            </a:extLst>
          </p:cNvPr>
          <p:cNvGrpSpPr/>
          <p:nvPr/>
        </p:nvGrpSpPr>
        <p:grpSpPr>
          <a:xfrm>
            <a:off x="1341813" y="4414823"/>
            <a:ext cx="10137648" cy="1754326"/>
            <a:chOff x="1440881" y="1839760"/>
            <a:chExt cx="10137648" cy="1754326"/>
          </a:xfrm>
        </p:grpSpPr>
        <p:sp>
          <p:nvSpPr>
            <p:cNvPr id="7" name="Rectangle 6"/>
            <p:cNvSpPr/>
            <p:nvPr/>
          </p:nvSpPr>
          <p:spPr>
            <a:xfrm>
              <a:off x="2053529" y="1839760"/>
              <a:ext cx="952500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ঘন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ঘন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হ্যাং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রিবুট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রিস্টার্ট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হলে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ধারাবাহিক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ভাবে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লিখ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8" name="Flowchart: Decision 7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2FD1A651-3759-4A19-976C-BEF24A403F3E}"/>
                </a:ext>
              </a:extLst>
            </p:cNvPr>
            <p:cNvSpPr/>
            <p:nvPr/>
          </p:nvSpPr>
          <p:spPr>
            <a:xfrm rot="16200000">
              <a:off x="1290005" y="2276565"/>
              <a:ext cx="914400" cy="612648"/>
            </a:xfrm>
            <a:prstGeom prst="flowChartDecision">
              <a:avLst/>
            </a:prstGeom>
            <a:solidFill>
              <a:srgbClr val="00B0F0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009" y="454638"/>
            <a:ext cx="5749027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9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" t="3363" b="1"/>
          <a:stretch/>
        </p:blipFill>
        <p:spPr>
          <a:xfrm>
            <a:off x="6623552" y="1741257"/>
            <a:ext cx="4814888" cy="3375486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81" y="1733646"/>
            <a:ext cx="5067019" cy="3375486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384782" y="5163086"/>
            <a:ext cx="7786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মনিটর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ক্যাবল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2001" y="516687"/>
            <a:ext cx="9732251" cy="1323439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মনিটরের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পর্দায়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আসলে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36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5" y="1561680"/>
            <a:ext cx="4957763" cy="3817651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3" y="1561680"/>
            <a:ext cx="5243512" cy="3817651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193339" y="5736046"/>
            <a:ext cx="6007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CMOS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ব্যাটারি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লাগাতে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34577" y="435522"/>
            <a:ext cx="7609551" cy="1323439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তারিখ এবং সময় ঠিক না থাকলে</a:t>
            </a:r>
          </a:p>
        </p:txBody>
      </p:sp>
    </p:spTree>
    <p:extLst>
      <p:ext uri="{BB962C8B-B14F-4D97-AF65-F5344CB8AC3E}">
        <p14:creationId xmlns:p14="http://schemas.microsoft.com/office/powerpoint/2010/main" val="16551719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ADA8406-96A9-4369-B2B7-0849DF81A95C}"/>
              </a:ext>
            </a:extLst>
          </p:cNvPr>
          <p:cNvSpPr/>
          <p:nvPr/>
        </p:nvSpPr>
        <p:spPr>
          <a:xfrm>
            <a:off x="1471553" y="236068"/>
            <a:ext cx="8362123" cy="11593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</a:t>
            </a:r>
            <a:r>
              <a:rPr lang="bn-BD" sz="44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bn-IN" sz="44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</a:t>
            </a:r>
            <a:r>
              <a:rPr lang="bn-IN" sz="44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bn-BD" sz="44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9" t="17256" r="3549" b="4177"/>
          <a:stretch/>
        </p:blipFill>
        <p:spPr>
          <a:xfrm>
            <a:off x="2571932" y="1736337"/>
            <a:ext cx="6398981" cy="4664330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784169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5" t="3812" r="4693" b="865"/>
          <a:stretch/>
        </p:blipFill>
        <p:spPr>
          <a:xfrm>
            <a:off x="920087" y="1925566"/>
            <a:ext cx="4905069" cy="4007258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389" y="1925566"/>
            <a:ext cx="4950376" cy="4007258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477298" y="608841"/>
            <a:ext cx="9566939" cy="1323439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মেটাল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স্পর্শ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84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33" y="1487232"/>
            <a:ext cx="4959459" cy="3723431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37" y="1487232"/>
            <a:ext cx="5106288" cy="3723431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606855" y="5386946"/>
            <a:ext cx="112735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ইলেকট্রিশিয়ান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কম্পিউটারটি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করেনিতে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2960" y="389672"/>
            <a:ext cx="9481357" cy="1323439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মেটাল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স্পর্শ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57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5712" y="506901"/>
            <a:ext cx="3788229" cy="7848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90684" y="1389792"/>
            <a:ext cx="7231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 করতে হবে?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4960" y="2472965"/>
            <a:ext cx="99107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মনিটরে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 ,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 কারন কী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4960" y="3659007"/>
            <a:ext cx="10802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হ্যাং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রিবুট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রিস্টার্ট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0382" y="4760196"/>
            <a:ext cx="104502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মনিটরের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পর্দায়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আসলে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 করতে হবে?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45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57348" y="486961"/>
            <a:ext cx="5677469" cy="3183119"/>
            <a:chOff x="6777788" y="341237"/>
            <a:chExt cx="2618873" cy="2329775"/>
          </a:xfrm>
        </p:grpSpPr>
        <p:pic>
          <p:nvPicPr>
            <p:cNvPr id="3" name="Picture 2" descr="C:\Users\DPHS\Desktop\homework_header2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7788" y="1011068"/>
              <a:ext cx="2618873" cy="165994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sp>
          <p:nvSpPr>
            <p:cNvPr id="4" name="Rectangle 3"/>
            <p:cNvSpPr/>
            <p:nvPr/>
          </p:nvSpPr>
          <p:spPr>
            <a:xfrm>
              <a:off x="7033382" y="341237"/>
              <a:ext cx="2107684" cy="473242"/>
            </a:xfrm>
            <a:prstGeom prst="rect">
              <a:avLst/>
            </a:prstGeom>
            <a:solidFill>
              <a:srgbClr val="D2F9C7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57356" y="4623141"/>
            <a:ext cx="10613912" cy="156966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 of memory or Not enough memory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মেসেজ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দেখানোর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77" y="364444"/>
            <a:ext cx="2458915" cy="2240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257" y="252849"/>
            <a:ext cx="2458915" cy="224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4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4362" y="232477"/>
            <a:ext cx="8286751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t="1" r="10027" b="-2175"/>
          <a:stretch/>
        </p:blipFill>
        <p:spPr>
          <a:xfrm>
            <a:off x="2619666" y="2176316"/>
            <a:ext cx="7216143" cy="4278728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9111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067" y="94129"/>
            <a:ext cx="2435960" cy="2944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6426632" y="3379570"/>
            <a:ext cx="5290088" cy="304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   : </a:t>
            </a:r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নবম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  : </a:t>
            </a:r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ও যোগাযোগ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           প্রযুক্তি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২য়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1561" y="3232601"/>
            <a:ext cx="4836507" cy="31939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জয়শ্রী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রানি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দাস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খালেক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মেমোরিয়াল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কচুয়া,চাঁদপুর।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Times New Roman" pitchFamily="18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Times New Roman" pitchFamily="18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91707" y="953037"/>
            <a:ext cx="0" cy="547352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259" y="363337"/>
            <a:ext cx="1948568" cy="25574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166554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9" t="17256" r="3549" b="4177"/>
          <a:stretch/>
        </p:blipFill>
        <p:spPr>
          <a:xfrm>
            <a:off x="6401667" y="1503996"/>
            <a:ext cx="5355519" cy="3903732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83" y="1500191"/>
            <a:ext cx="5479564" cy="3907541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016758" y="272785"/>
            <a:ext cx="4158489" cy="1323439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283" y="5797489"/>
            <a:ext cx="5810486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সমস্যা নিয়ে টেনশন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79818" y="5797490"/>
            <a:ext cx="5300565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স্যাটিংস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0899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6837" y="61133"/>
            <a:ext cx="7185507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258" y="1419174"/>
            <a:ext cx="5136199" cy="3957028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6" t="10204" r="10486" b="3402"/>
          <a:stretch/>
        </p:blipFill>
        <p:spPr>
          <a:xfrm>
            <a:off x="596656" y="1419174"/>
            <a:ext cx="5346944" cy="3957028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49303" y="5578493"/>
            <a:ext cx="5546190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CMOS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ব্যাটারি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0256" y="5594836"/>
            <a:ext cx="4867707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VGA</a:t>
            </a:r>
            <a:r>
              <a:rPr lang="en-US" sz="3200" b="1" dirty="0"/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ক্যাবল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9081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2310" y="81381"/>
            <a:ext cx="5757752" cy="1323439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" t="10061" r="15343" b="19636"/>
          <a:stretch/>
        </p:blipFill>
        <p:spPr>
          <a:xfrm>
            <a:off x="705337" y="1404820"/>
            <a:ext cx="5172561" cy="3966728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228" y="1404824"/>
            <a:ext cx="4975360" cy="3900981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067156" y="5778580"/>
            <a:ext cx="5050309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ডিসপ্লেবিহীন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মনিটর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3228" y="5778580"/>
            <a:ext cx="4746760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মেকানিক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353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1824" y="177438"/>
            <a:ext cx="9629917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b="1" u="sng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3600" b="1" u="sng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জকের পাঠের বিষয়-</a:t>
            </a:r>
            <a:endParaRPr lang="en-US" sz="3600" b="1" u="sng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9498" y="3244334"/>
            <a:ext cx="8913017" cy="21236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ctr"/>
            <a:r>
              <a:rPr lang="bn-IN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সাধারণ</a:t>
            </a:r>
            <a:r>
              <a:rPr lang="en-US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ট্রাবলশুটিং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773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89" y="1690931"/>
            <a:ext cx="9301163" cy="4893647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u="sng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u="sng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bn-BD" sz="4000" u="sng" dirty="0">
                <a:latin typeface="NikoshBAN" pitchFamily="2" charset="0"/>
                <a:cs typeface="NikoshBAN" pitchFamily="2" charset="0"/>
              </a:rPr>
              <a:t> শিক্ষার্থীরা </a:t>
            </a:r>
            <a:r>
              <a:rPr lang="en-US" sz="4000" u="sng" dirty="0" smtClean="0">
                <a:latin typeface="NikoshBAN" pitchFamily="2" charset="0"/>
                <a:cs typeface="NikoshBAN" pitchFamily="2" charset="0"/>
              </a:rPr>
              <a:t>–</a:t>
            </a:r>
            <a:endParaRPr lang="bn-BD" sz="4000" u="sng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ট্রাবলশুটিং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ট্রাবলশুটিং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ট্রাবলশুটিং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120" y="660367"/>
            <a:ext cx="5488477" cy="76944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7264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7218" y="895842"/>
            <a:ext cx="104502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ট্রাবল শুটিং হলো সমস্যার উৎস বা উৎপ্তত্তিস্থল  নির্ণয়ের প্রক্রিয়া</a:t>
            </a:r>
            <a:endParaRPr lang="bn-IN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366" y="2342392"/>
            <a:ext cx="5136199" cy="3957028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0484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235</TotalTime>
  <Words>402</Words>
  <Application>Microsoft Office PowerPoint</Application>
  <PresentationFormat>Custom</PresentationFormat>
  <Paragraphs>63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 SAYED</dc:creator>
  <cp:lastModifiedBy>USER</cp:lastModifiedBy>
  <cp:revision>52</cp:revision>
  <dcterms:created xsi:type="dcterms:W3CDTF">2020-05-08T10:26:37Z</dcterms:created>
  <dcterms:modified xsi:type="dcterms:W3CDTF">2020-11-25T09:05:36Z</dcterms:modified>
</cp:coreProperties>
</file>