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96" r:id="rId2"/>
    <p:sldId id="257" r:id="rId3"/>
    <p:sldId id="282" r:id="rId4"/>
    <p:sldId id="294" r:id="rId5"/>
    <p:sldId id="293" r:id="rId6"/>
    <p:sldId id="286" r:id="rId7"/>
    <p:sldId id="288" r:id="rId8"/>
    <p:sldId id="285" r:id="rId9"/>
    <p:sldId id="291" r:id="rId10"/>
    <p:sldId id="289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3300"/>
    <a:srgbClr val="006600"/>
    <a:srgbClr val="660033"/>
    <a:srgbClr val="59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89" autoAdjust="0"/>
  </p:normalViewPr>
  <p:slideViewPr>
    <p:cSldViewPr>
      <p:cViewPr varScale="1">
        <p:scale>
          <a:sx n="66" d="100"/>
          <a:sy n="66" d="100"/>
        </p:scale>
        <p:origin x="876" y="72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54AC9-FD2A-4DE6-8909-CDA858BA2A70}" type="datetimeFigureOut">
              <a:rPr lang="en-US" smtClean="0"/>
              <a:pPr/>
              <a:t>06-Jun-21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16BD0-62C7-4D5C-8BE4-7D0A6BCD7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উপরের ছবি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গুলো দেখিয়ে, শিক্ষার্থীদের প্রশ্ন করে পরবর্তী স্লাইডে শিক্ষক পাঠ ঘোষণা করবেন।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16BD0-62C7-4D5C-8BE4-7D0A6BCD7B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9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72C0-9FBB-4720-BC8E-BAA45F1513F1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109299"/>
      </p:ext>
    </p:extLst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68F-4115-43E2-8AF8-D4A43B1BEF14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47615"/>
      </p:ext>
    </p:extLst>
  </p:cSld>
  <p:clrMapOvr>
    <a:masterClrMapping/>
  </p:clrMapOvr>
  <p:transition spd="slow">
    <p:cover dir="lu"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68F-4115-43E2-8AF8-D4A43B1BEF14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48957"/>
      </p:ext>
    </p:extLst>
  </p:cSld>
  <p:clrMapOvr>
    <a:masterClrMapping/>
  </p:clrMapOvr>
  <p:transition spd="slow">
    <p:cover dir="lu"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68F-4115-43E2-8AF8-D4A43B1BEF14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212351"/>
      </p:ext>
    </p:extLst>
  </p:cSld>
  <p:clrMapOvr>
    <a:masterClrMapping/>
  </p:clrMapOvr>
  <p:transition spd="slow">
    <p:cover dir="lu"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68F-4115-43E2-8AF8-D4A43B1BEF14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6893"/>
      </p:ext>
    </p:extLst>
  </p:cSld>
  <p:clrMapOvr>
    <a:masterClrMapping/>
  </p:clrMapOvr>
  <p:transition spd="slow">
    <p:cover dir="lu"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68F-4115-43E2-8AF8-D4A43B1BEF14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524283"/>
      </p:ext>
    </p:extLst>
  </p:cSld>
  <p:clrMapOvr>
    <a:masterClrMapping/>
  </p:clrMapOvr>
  <p:transition spd="slow">
    <p:cover dir="lu"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68F-4115-43E2-8AF8-D4A43B1BEF14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12786"/>
      </p:ext>
    </p:extLst>
  </p:cSld>
  <p:clrMapOvr>
    <a:masterClrMapping/>
  </p:clrMapOvr>
  <p:transition spd="slow">
    <p:cover dir="lu"/>
  </p:transition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B6D4-101A-4993-9B0E-1A7E858C6E50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68855"/>
      </p:ext>
    </p:extLst>
  </p:cSld>
  <p:clrMapOvr>
    <a:masterClrMapping/>
  </p:clrMapOvr>
  <p:transition spd="slow">
    <p:cover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D9DE-0DA6-4BE4-8FD2-2B68A1255A47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51802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F636-3271-49D8-9A4F-F2A35BDD0682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42194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4224-B819-480C-AFAA-D4A0CD199FC0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04252"/>
      </p:ext>
    </p:extLst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250-03FC-4896-B80F-441294509C38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54910"/>
      </p:ext>
    </p:extLst>
  </p:cSld>
  <p:clrMapOvr>
    <a:masterClrMapping/>
  </p:clrMapOvr>
  <p:transition spd="slow">
    <p:cover dir="lu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8444-F736-47FB-BBB8-244F135EC6B7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95771"/>
      </p:ext>
    </p:extLst>
  </p:cSld>
  <p:clrMapOvr>
    <a:masterClrMapping/>
  </p:clrMapOvr>
  <p:transition spd="slow">
    <p:cover dir="lu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B979-F945-428B-961C-AAA236B492A6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60581"/>
      </p:ext>
    </p:extLst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CAE0-4AA6-4FF2-8EDE-EC1C80F1870A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9669"/>
      </p:ext>
    </p:extLst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2593-8781-47F7-A895-AFD13E9DA9C8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8516"/>
      </p:ext>
    </p:extLst>
  </p:cSld>
  <p:clrMapOvr>
    <a:masterClrMapping/>
  </p:clrMapOvr>
  <p:transition spd="slow">
    <p:cover dir="lu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C9FA-2049-4CB8-914D-B6589B274C04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00825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11F68F-4115-43E2-8AF8-D4A43B1BEF14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Farm Machinery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69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ransition spd="slow">
    <p:cover dir="lu"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752600" y="421480"/>
            <a:ext cx="8686800" cy="5826920"/>
            <a:chOff x="228600" y="152400"/>
            <a:chExt cx="8686800" cy="5826920"/>
          </a:xfrm>
        </p:grpSpPr>
        <p:sp>
          <p:nvSpPr>
            <p:cNvPr id="2" name="Rounded Rectangle 1"/>
            <p:cNvSpPr/>
            <p:nvPr/>
          </p:nvSpPr>
          <p:spPr>
            <a:xfrm>
              <a:off x="228600" y="1752600"/>
              <a:ext cx="8686800" cy="422672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ণি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কক্ষে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প্রয়োজনীয়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নির্দেশনা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স্লাইডের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</a:t>
              </a:r>
              <a:r>
                <a:rPr lang="bn-BD" sz="3200" dirty="0">
                  <a:solidFill>
                    <a:schemeClr val="tx1"/>
                  </a:solidFill>
                  <a:latin typeface="Arial" panose="020B0604020202020204" pitchFamily="34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note 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সংযোজন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আশা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সম্মানিত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শিক্ষকগণ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উল্লেখিত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Note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নিবেন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এছাড়াও শিক্ষক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প্রয়োজনবোধে তার নিজস্ব কৌশল প্রয়োগ করতে পারবে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>
              <a:off x="304800" y="152400"/>
              <a:ext cx="8534400" cy="114300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নির্দেশনা</a:t>
              </a:r>
              <a:r>
                <a:rPr lang="en-US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স্লাইড</a:t>
              </a:r>
              <a:endPara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DA87-31FA-45DD-922C-412E3AED6D19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61519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8182" y="883658"/>
            <a:ext cx="6515635" cy="762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রকমের স্ক্রু-ড্রাইভার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21" y="2136642"/>
            <a:ext cx="7096359" cy="331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72" y="2170172"/>
            <a:ext cx="7102456" cy="32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66" y="2194559"/>
            <a:ext cx="7078069" cy="320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89" y="2209800"/>
            <a:ext cx="6986622" cy="31701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A562-2B48-49C1-A790-DA95113A5AA0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457200"/>
            <a:ext cx="2743200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গত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267200"/>
            <a:ext cx="10591800" cy="1660678"/>
          </a:xfrm>
          <a:prstGeom prst="roundRect">
            <a:avLst/>
          </a:prstGeom>
          <a:noFill/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ফার্ম শপে ব্যবহৃত বিভিন্ন ধরনের হ্যামার ও প্লায়ার্সের একটি তালিকা তৈরি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4C84-7EBC-41DE-993B-75023C8E2664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BA764-44EA-429C-BB2E-8221CDE01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5" b="98953" l="11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77" y="1981200"/>
            <a:ext cx="3163446" cy="2297407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67300" y="762000"/>
            <a:ext cx="2057400" cy="762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9716" y="2230078"/>
            <a:ext cx="6811480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চিপিং হ্যামার কি কাজে ব্যবহার করা হয় ?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9716" y="3282476"/>
            <a:ext cx="4673074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সারক্লিপ প্লায়ার্সের কাজ কি?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41804" y="4386006"/>
            <a:ext cx="6629400" cy="1752600"/>
            <a:chOff x="838200" y="3276600"/>
            <a:chExt cx="6629400" cy="1752600"/>
          </a:xfrm>
          <a:noFill/>
        </p:grpSpPr>
        <p:sp>
          <p:nvSpPr>
            <p:cNvPr id="17" name="TextBox 16"/>
            <p:cNvSpPr txBox="1"/>
            <p:nvPr/>
          </p:nvSpPr>
          <p:spPr>
            <a:xfrm>
              <a:off x="838200" y="3276600"/>
              <a:ext cx="2797561" cy="646331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bn-BD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ছবিটি কিসের?</a:t>
              </a:r>
              <a:endPara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" name="Picture 19" descr="wrench_PNG1108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3352800"/>
              <a:ext cx="3505200" cy="1676400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3B0C-66F8-4888-9B81-AE2AB5B0B6D9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67250" y="457200"/>
            <a:ext cx="2857500" cy="762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57300" y="4419600"/>
            <a:ext cx="9677400" cy="114300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ফার্ম শপে কাজের সময় তুমি কোন প্লায়ার্স দ্বারা কি কাজ করবে তাহা বর্ণনা কর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3E19-1017-44BE-97F8-625A83CA9581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70631-4732-47D0-9F9B-74B40AF5E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1524000"/>
            <a:ext cx="2600325" cy="2600325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66900" y="2895600"/>
            <a:ext cx="8458200" cy="45089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33E3-2F8F-463A-A854-0687A2EDE672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E3116-3D65-4FFD-8C2E-B74FACE6B9EE}"/>
              </a:ext>
            </a:extLst>
          </p:cNvPr>
          <p:cNvSpPr txBox="1"/>
          <p:nvPr/>
        </p:nvSpPr>
        <p:spPr>
          <a:xfrm>
            <a:off x="4366986" y="2895600"/>
            <a:ext cx="345802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bn-BD" sz="72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কে </a:t>
            </a:r>
            <a:endParaRPr lang="en-US" sz="1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5C65EC-34C9-4987-8E4A-FDD5465D7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80" b="89858" l="1081" r="8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9" t="5401" r="23203" b="12629"/>
          <a:stretch/>
        </p:blipFill>
        <p:spPr>
          <a:xfrm>
            <a:off x="4709063" y="304800"/>
            <a:ext cx="2773874" cy="27432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97E1-967E-49F1-BF3D-8FF20DD45F01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C4CC01-5CCE-40A5-8196-77BEB5D5C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85800"/>
            <a:ext cx="2170969" cy="21211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3623890"/>
            <a:ext cx="11125200" cy="1862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FA532D-0CD0-41B6-87A7-F30D424936BF}"/>
              </a:ext>
            </a:extLst>
          </p:cNvPr>
          <p:cNvSpPr/>
          <p:nvPr/>
        </p:nvSpPr>
        <p:spPr>
          <a:xfrm>
            <a:off x="2236792" y="2895600"/>
            <a:ext cx="7718416" cy="696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</a:p>
        </p:txBody>
      </p:sp>
    </p:spTree>
  </p:cSld>
  <p:clrMapOvr>
    <a:masterClrMapping/>
  </p:clrMapOvr>
  <p:transition spd="slow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8715-BF95-4F04-AED8-6A967B70F632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A84BA5F-C112-4245-9AFF-53216A79B161}"/>
              </a:ext>
            </a:extLst>
          </p:cNvPr>
          <p:cNvSpPr txBox="1">
            <a:spLocks/>
          </p:cNvSpPr>
          <p:nvPr/>
        </p:nvSpPr>
        <p:spPr>
          <a:xfrm>
            <a:off x="7250664" y="868010"/>
            <a:ext cx="3313247" cy="749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A8D7B5-A1D6-46BE-B6DD-61CB720D1168}"/>
              </a:ext>
            </a:extLst>
          </p:cNvPr>
          <p:cNvSpPr txBox="1">
            <a:spLocks/>
          </p:cNvSpPr>
          <p:nvPr/>
        </p:nvSpPr>
        <p:spPr>
          <a:xfrm>
            <a:off x="6934200" y="4876800"/>
            <a:ext cx="4038600" cy="762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F7C308-1B42-4F18-8AF9-6A1C0B6C4D44}"/>
              </a:ext>
            </a:extLst>
          </p:cNvPr>
          <p:cNvSpPr/>
          <p:nvPr/>
        </p:nvSpPr>
        <p:spPr>
          <a:xfrm>
            <a:off x="6324600" y="723900"/>
            <a:ext cx="5222223" cy="5410200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B9C22333-4D8F-4D4E-BDF5-7A2E1DF546C6}"/>
              </a:ext>
            </a:extLst>
          </p:cNvPr>
          <p:cNvSpPr/>
          <p:nvPr/>
        </p:nvSpPr>
        <p:spPr>
          <a:xfrm>
            <a:off x="7162800" y="2509832"/>
            <a:ext cx="3488974" cy="6246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মেশিনারি-১</a:t>
            </a: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05C35559-9445-4B5F-BBBE-D4F8983A3CBB}"/>
              </a:ext>
            </a:extLst>
          </p:cNvPr>
          <p:cNvSpPr/>
          <p:nvPr/>
        </p:nvSpPr>
        <p:spPr>
          <a:xfrm>
            <a:off x="7250664" y="1824032"/>
            <a:ext cx="3313246" cy="61112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D9A83758-8F45-4735-9498-F29DCC7F84C7}"/>
              </a:ext>
            </a:extLst>
          </p:cNvPr>
          <p:cNvSpPr/>
          <p:nvPr/>
        </p:nvSpPr>
        <p:spPr>
          <a:xfrm>
            <a:off x="7391400" y="4114800"/>
            <a:ext cx="2969119" cy="61157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82ED9DE3-412C-474A-ACEB-FDCD8D99152E}"/>
              </a:ext>
            </a:extLst>
          </p:cNvPr>
          <p:cNvSpPr/>
          <p:nvPr/>
        </p:nvSpPr>
        <p:spPr>
          <a:xfrm>
            <a:off x="7391400" y="3276600"/>
            <a:ext cx="2791000" cy="593195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B80D15-5998-4FBF-B673-53384DD30B45}"/>
              </a:ext>
            </a:extLst>
          </p:cNvPr>
          <p:cNvGrpSpPr/>
          <p:nvPr/>
        </p:nvGrpSpPr>
        <p:grpSpPr>
          <a:xfrm>
            <a:off x="636563" y="723899"/>
            <a:ext cx="5174365" cy="5410199"/>
            <a:chOff x="636563" y="723899"/>
            <a:chExt cx="5366337" cy="541019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376AEE3-499A-432C-B419-F231C40C6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1B211A-6FFF-4D1E-8FF2-5FEDDD696723}"/>
                </a:ext>
              </a:extLst>
            </p:cNvPr>
            <p:cNvSpPr/>
            <p:nvPr/>
          </p:nvSpPr>
          <p:spPr>
            <a:xfrm>
              <a:off x="4696621" y="4719343"/>
              <a:ext cx="1127765" cy="271756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09297EC-B599-4ADF-B71D-F18062CB826F}"/>
                </a:ext>
              </a:extLst>
            </p:cNvPr>
            <p:cNvSpPr/>
            <p:nvPr/>
          </p:nvSpPr>
          <p:spPr>
            <a:xfrm>
              <a:off x="4085791" y="5410200"/>
              <a:ext cx="1415918" cy="271756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624097B-D051-4ACB-B110-43C925393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bination-plier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4" b="98309" l="15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0" y="2514600"/>
            <a:ext cx="4095590" cy="2514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" name="Picture 36" descr="Ball-Pein-Hammer-Half-Plastic-Coating-Handle-JL0105-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74" b="94561" l="331" r="99835">
                        <a14:foregroundMark x1="14380" y1="11715" x2="13554" y2="171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400" y="2286000"/>
            <a:ext cx="4349971" cy="26897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4436240" y="609600"/>
            <a:ext cx="3319520" cy="990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18412" y="6411285"/>
            <a:ext cx="1600200" cy="365125"/>
          </a:xfrm>
        </p:spPr>
        <p:txBody>
          <a:bodyPr/>
          <a:lstStyle/>
          <a:p>
            <a:fld id="{3696B544-DF02-40A5-8C1D-E9E29711F35F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5817560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876800"/>
            <a:ext cx="99822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6600" dirty="0" err="1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মেশিনারি</a:t>
            </a:r>
            <a:r>
              <a:rPr lang="en-US" sz="66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শপে ব্যবহৃত টুলস</a:t>
            </a:r>
            <a:endParaRPr lang="en-US" sz="66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623675" y="304800"/>
            <a:ext cx="4944649" cy="1828800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854E-7F43-41D7-828B-0901BFB5C1FD}" type="datetime8">
              <a:rPr lang="bn-BD" smtClean="0"/>
              <a:t>6 জুন., 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Farm Machinery Tools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0D2BC0-4671-4FC9-962F-21D269708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608" l="9815" r="971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3" r="10550"/>
          <a:stretch/>
        </p:blipFill>
        <p:spPr>
          <a:xfrm>
            <a:off x="3467100" y="2209800"/>
            <a:ext cx="5257800" cy="2727197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4114800" y="1596078"/>
            <a:ext cx="3962400" cy="612648"/>
          </a:xfrm>
          <a:prstGeom prst="wedgeRoundRectCallout">
            <a:avLst>
              <a:gd name="adj1" fmla="val -48412"/>
              <a:gd name="adj2" fmla="val 27074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24000" y="3581400"/>
            <a:ext cx="9296400" cy="2511552"/>
          </a:xfrm>
          <a:prstGeom prst="roundRect">
            <a:avLst/>
          </a:prstGeom>
          <a:solidFill>
            <a:srgbClr val="0066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ফার্ম শপে ব্যবহৃত টুলস সমুহের শ্রেণী বিন্যাস করতে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3950" y="586328"/>
            <a:ext cx="2324100" cy="762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3F2F-4B93-4D62-AE0A-EB1E32C59EE8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18" y="2274494"/>
            <a:ext cx="6815281" cy="37140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2605469" y="737416"/>
            <a:ext cx="7162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bn-BD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হাতুড়ি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MJ" pitchFamily="2" charset="0"/>
                <a:cs typeface="NikoshBAN" pitchFamily="2" charset="0"/>
              </a:rPr>
              <a:t>Hammer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60" y="2247900"/>
            <a:ext cx="6950396" cy="3767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41" y="2287753"/>
            <a:ext cx="6964634" cy="36874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70" y="2284319"/>
            <a:ext cx="6922776" cy="36943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B585F1-6AB9-4A0A-B0C0-7C7102C03BD5}"/>
              </a:ext>
            </a:extLst>
          </p:cNvPr>
          <p:cNvGrpSpPr/>
          <p:nvPr/>
        </p:nvGrpSpPr>
        <p:grpSpPr>
          <a:xfrm>
            <a:off x="2610525" y="2198126"/>
            <a:ext cx="6948067" cy="3866746"/>
            <a:chOff x="5467595" y="4185408"/>
            <a:chExt cx="5962405" cy="2920237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7595" y="4185408"/>
              <a:ext cx="5962405" cy="2920237"/>
            </a:xfrm>
            <a:prstGeom prst="rect">
              <a:avLst/>
            </a:prstGeom>
            <a:grpFill/>
            <a:ln w="1905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84" t="78606" r="34013" b="4537"/>
            <a:stretch/>
          </p:blipFill>
          <p:spPr>
            <a:xfrm>
              <a:off x="7013171" y="6502469"/>
              <a:ext cx="1906052" cy="495332"/>
            </a:xfrm>
            <a:prstGeom prst="rect">
              <a:avLst/>
            </a:prstGeom>
            <a:grpFill/>
            <a:ln w="1905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03FC-0DC4-4661-B718-8404682D7012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78" y="2326855"/>
            <a:ext cx="6885760" cy="3609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4827" r="2844" b="6611"/>
          <a:stretch/>
        </p:blipFill>
        <p:spPr>
          <a:xfrm>
            <a:off x="2531824" y="1790956"/>
            <a:ext cx="7454770" cy="41047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43" y="1701491"/>
            <a:ext cx="7380332" cy="4283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75BC76E-33A3-4136-97AD-B9F729BF9D49}"/>
              </a:ext>
            </a:extLst>
          </p:cNvPr>
          <p:cNvGrpSpPr/>
          <p:nvPr/>
        </p:nvGrpSpPr>
        <p:grpSpPr>
          <a:xfrm>
            <a:off x="2590801" y="1838307"/>
            <a:ext cx="7336817" cy="4010080"/>
            <a:chOff x="6953683" y="-1365301"/>
            <a:chExt cx="6831382" cy="3253716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A76037-E588-4A83-9616-254D443318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24" t="46558"/>
            <a:stretch/>
          </p:blipFill>
          <p:spPr>
            <a:xfrm>
              <a:off x="6953683" y="-1365301"/>
              <a:ext cx="6831382" cy="3253716"/>
            </a:xfrm>
            <a:prstGeom prst="rect">
              <a:avLst/>
            </a:prstGeom>
            <a:grp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9A1FB6-4477-4709-AD9A-044D5B529D38}"/>
                </a:ext>
              </a:extLst>
            </p:cNvPr>
            <p:cNvSpPr txBox="1"/>
            <p:nvPr/>
          </p:nvSpPr>
          <p:spPr>
            <a:xfrm>
              <a:off x="7260048" y="957117"/>
              <a:ext cx="2466885" cy="738664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স্লিপ</a:t>
              </a:r>
              <a:r>
                <a:rPr lang="en-US" sz="24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যয়েন্ট</a:t>
              </a:r>
              <a:r>
                <a:rPr lang="en-US" sz="24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প্লায়ার্স</a:t>
              </a:r>
              <a:endParaRPr lang="en-US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Slip Joint Pliers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647950" y="398111"/>
            <a:ext cx="6896100" cy="762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প্লায়ার্স</a:t>
            </a:r>
            <a:r>
              <a:rPr lang="en-US" sz="5400" dirty="0">
                <a:solidFill>
                  <a:schemeClr val="bg1"/>
                </a:solidFill>
                <a:latin typeface="ArialMJ" pitchFamily="2" charset="0"/>
                <a:cs typeface="NikoshBAN" pitchFamily="2" charset="0"/>
              </a:rPr>
              <a:t>(pliers)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9109" y="3660785"/>
            <a:ext cx="1600200" cy="365125"/>
          </a:xfrm>
        </p:spPr>
        <p:txBody>
          <a:bodyPr/>
          <a:lstStyle/>
          <a:p>
            <a:fld id="{B01B0071-F339-4BFD-ACD6-3677A44EB9C0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88087" y="350838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441889-DAE3-418A-A8E4-559DADBBC7CB}"/>
              </a:ext>
            </a:extLst>
          </p:cNvPr>
          <p:cNvGrpSpPr/>
          <p:nvPr/>
        </p:nvGrpSpPr>
        <p:grpSpPr>
          <a:xfrm>
            <a:off x="2590800" y="1860410"/>
            <a:ext cx="7336818" cy="3965875"/>
            <a:chOff x="2401345" y="1786857"/>
            <a:chExt cx="7336818" cy="3965875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F82225F-A8CC-496F-9D6F-6509F70AD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30" r="1" b="57875"/>
            <a:stretch/>
          </p:blipFill>
          <p:spPr>
            <a:xfrm>
              <a:off x="2401345" y="1786857"/>
              <a:ext cx="7336818" cy="3965875"/>
            </a:xfrm>
            <a:prstGeom prst="rect">
              <a:avLst/>
            </a:prstGeom>
            <a:grp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F213A7-EDC7-41CF-B6FE-8C0D173DCB9A}"/>
                </a:ext>
              </a:extLst>
            </p:cNvPr>
            <p:cNvSpPr txBox="1"/>
            <p:nvPr/>
          </p:nvSpPr>
          <p:spPr>
            <a:xfrm>
              <a:off x="2647949" y="4536455"/>
              <a:ext cx="2581345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ডায়াগোনাল</a:t>
              </a:r>
              <a:r>
                <a:rPr lang="en-US" sz="24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কানিং</a:t>
              </a:r>
              <a:r>
                <a:rPr lang="en-US" sz="24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প্লায়ার্স</a:t>
              </a:r>
              <a:endParaRPr lang="en-US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Diagonal Cutting Pliers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92C17F-99C1-4017-8E7A-C1B7CD767DDF}"/>
              </a:ext>
            </a:extLst>
          </p:cNvPr>
          <p:cNvGrpSpPr/>
          <p:nvPr/>
        </p:nvGrpSpPr>
        <p:grpSpPr>
          <a:xfrm>
            <a:off x="2612431" y="1845465"/>
            <a:ext cx="7293556" cy="3995765"/>
            <a:chOff x="2524071" y="2626802"/>
            <a:chExt cx="7362654" cy="3995765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EC4D94-6CC8-4AB4-93B7-C121388B0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52" t="69303"/>
            <a:stretch/>
          </p:blipFill>
          <p:spPr>
            <a:xfrm>
              <a:off x="2524071" y="2626802"/>
              <a:ext cx="7362654" cy="3995765"/>
            </a:xfrm>
            <a:prstGeom prst="rect">
              <a:avLst/>
            </a:prstGeom>
            <a:grp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73AD1C-B444-46D5-95AA-EED0CC7407D4}"/>
                </a:ext>
              </a:extLst>
            </p:cNvPr>
            <p:cNvSpPr txBox="1"/>
            <p:nvPr/>
          </p:nvSpPr>
          <p:spPr>
            <a:xfrm>
              <a:off x="3429000" y="5829858"/>
              <a:ext cx="2329722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লং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নোজ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প্লায়ার্স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687274-7E77-4A29-972C-3B9BFA37835A}"/>
              </a:ext>
            </a:extLst>
          </p:cNvPr>
          <p:cNvGrpSpPr/>
          <p:nvPr/>
        </p:nvGrpSpPr>
        <p:grpSpPr>
          <a:xfrm>
            <a:off x="2590800" y="1828800"/>
            <a:ext cx="7336818" cy="4029095"/>
            <a:chOff x="4252547" y="-347390"/>
            <a:chExt cx="7336818" cy="4029095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487E1D-0349-44AC-9FCB-49133CB0E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547" y="-347390"/>
              <a:ext cx="7336818" cy="4029095"/>
            </a:xfrm>
            <a:prstGeom prst="rect">
              <a:avLst/>
            </a:prstGeom>
            <a:grp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802F8E-277F-49E5-ADE5-CE3EAC275715}"/>
                </a:ext>
              </a:extLst>
            </p:cNvPr>
            <p:cNvSpPr txBox="1"/>
            <p:nvPr/>
          </p:nvSpPr>
          <p:spPr>
            <a:xfrm>
              <a:off x="4539929" y="2431016"/>
              <a:ext cx="2755719" cy="83099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কম্বিনেশন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প্লায়ার্স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Combination Pliers</a:t>
              </a:r>
            </a:p>
          </p:txBody>
        </p:sp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6100" y="533400"/>
            <a:ext cx="6019800" cy="762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রকমের রেঞ্চ / স্প্যানার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83" y="1678187"/>
            <a:ext cx="7821232" cy="4139543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69" y="1672090"/>
            <a:ext cx="7870461" cy="4151736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" t="1727" r="688" b="8796"/>
          <a:stretch/>
        </p:blipFill>
        <p:spPr>
          <a:xfrm>
            <a:off x="2197691" y="1742200"/>
            <a:ext cx="7796617" cy="40115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13" y="1656849"/>
            <a:ext cx="7761773" cy="4182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42" y="1742200"/>
            <a:ext cx="7704314" cy="4011516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7676-3D71-415B-AF60-E922288DC039}" type="datetime8">
              <a:rPr lang="bn-BD" smtClean="0"/>
              <a:t>6 জুন.,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Farm Machinery Tools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524877" y="3412996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4154"/>
          <a:stretch/>
        </p:blipFill>
        <p:spPr>
          <a:xfrm>
            <a:off x="2160769" y="1745249"/>
            <a:ext cx="7870460" cy="4005419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56C9370-5D0F-42DC-B2A8-C3FF4D251EE1}"/>
              </a:ext>
            </a:extLst>
          </p:cNvPr>
          <p:cNvGrpSpPr/>
          <p:nvPr/>
        </p:nvGrpSpPr>
        <p:grpSpPr>
          <a:xfrm>
            <a:off x="2133600" y="1752600"/>
            <a:ext cx="7644654" cy="3750594"/>
            <a:chOff x="2449738" y="3642285"/>
            <a:chExt cx="7644654" cy="3750594"/>
          </a:xfrm>
          <a:noFill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5AFACBA-346F-4417-9A10-23DF76934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738" y="3642285"/>
              <a:ext cx="7644654" cy="3750594"/>
            </a:xfrm>
            <a:prstGeom prst="rect">
              <a:avLst/>
            </a:prstGeom>
            <a:grp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5C44BB-8292-47AE-B4C5-301BFD2593CE}"/>
                </a:ext>
              </a:extLst>
            </p:cNvPr>
            <p:cNvSpPr txBox="1"/>
            <p:nvPr/>
          </p:nvSpPr>
          <p:spPr>
            <a:xfrm>
              <a:off x="4427793" y="6291469"/>
              <a:ext cx="2381315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প্লাগ</a:t>
              </a:r>
              <a:r>
                <a:rPr lang="en-US" sz="4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রেঞ্চ</a:t>
              </a:r>
              <a:endPara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9AC3F5-D773-419F-8A4E-60E25F585024}"/>
              </a:ext>
            </a:extLst>
          </p:cNvPr>
          <p:cNvGrpSpPr/>
          <p:nvPr/>
        </p:nvGrpSpPr>
        <p:grpSpPr>
          <a:xfrm>
            <a:off x="2181545" y="1752600"/>
            <a:ext cx="7828909" cy="3921135"/>
            <a:chOff x="-899661" y="1808366"/>
            <a:chExt cx="7610325" cy="3736333"/>
          </a:xfrm>
          <a:noFill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E2B22EC-E04E-4C3D-BE89-0BD17D38B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3"/>
            <a:stretch/>
          </p:blipFill>
          <p:spPr>
            <a:xfrm>
              <a:off x="-899661" y="1808366"/>
              <a:ext cx="7610325" cy="3736333"/>
            </a:xfrm>
            <a:prstGeom prst="rect">
              <a:avLst/>
            </a:prstGeom>
            <a:grp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C9E6C4C-19E9-4291-9966-5411E8BF58CC}"/>
                </a:ext>
              </a:extLst>
            </p:cNvPr>
            <p:cNvSpPr txBox="1"/>
            <p:nvPr/>
          </p:nvSpPr>
          <p:spPr>
            <a:xfrm>
              <a:off x="72931" y="3711465"/>
              <a:ext cx="2089843" cy="64633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হ্যান্ড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ভাইস</a:t>
              </a:r>
              <a:endPara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4510</TotalTime>
  <Words>285</Words>
  <Application>Microsoft Office PowerPoint</Application>
  <PresentationFormat>Widescreen</PresentationFormat>
  <Paragraphs>86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ArialMJ</vt:lpstr>
      <vt:lpstr>Calibri</vt:lpstr>
      <vt:lpstr>Century Gothic</vt:lpstr>
      <vt:lpstr>NikoshBAN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Shofi Uddin</cp:lastModifiedBy>
  <cp:revision>716</cp:revision>
  <dcterms:created xsi:type="dcterms:W3CDTF">2006-08-16T00:00:00Z</dcterms:created>
  <dcterms:modified xsi:type="dcterms:W3CDTF">2021-06-06T15:35:18Z</dcterms:modified>
</cp:coreProperties>
</file>